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93C29-8595-473D-9573-71AFC9259924}" v="20" dt="2024-10-03T07:07:30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Sofie Degn Sandholm" userId="f70fce85-2c68-4eb3-a38c-5985e983dfe2" providerId="ADAL" clId="{BDD93C29-8595-473D-9573-71AFC9259924}"/>
    <pc:docChg chg="custSel addSld modSld">
      <pc:chgData name="Sara Sofie Degn Sandholm" userId="f70fce85-2c68-4eb3-a38c-5985e983dfe2" providerId="ADAL" clId="{BDD93C29-8595-473D-9573-71AFC9259924}" dt="2024-10-03T07:07:30.160" v="385"/>
      <pc:docMkLst>
        <pc:docMk/>
      </pc:docMkLst>
      <pc:sldChg chg="addSp modSp mod modTransition modAnim">
        <pc:chgData name="Sara Sofie Degn Sandholm" userId="f70fce85-2c68-4eb3-a38c-5985e983dfe2" providerId="ADAL" clId="{BDD93C29-8595-473D-9573-71AFC9259924}" dt="2024-10-03T07:06:19.948" v="373"/>
        <pc:sldMkLst>
          <pc:docMk/>
          <pc:sldMk cId="54202215" sldId="256"/>
        </pc:sldMkLst>
        <pc:spChg chg="mod">
          <ac:chgData name="Sara Sofie Degn Sandholm" userId="f70fce85-2c68-4eb3-a38c-5985e983dfe2" providerId="ADAL" clId="{BDD93C29-8595-473D-9573-71AFC9259924}" dt="2024-10-03T07:04:00.770" v="369" actId="20577"/>
          <ac:spMkLst>
            <pc:docMk/>
            <pc:sldMk cId="54202215" sldId="256"/>
            <ac:spMk id="3" creationId="{A95D4A21-A33B-96E4-215D-38F4FA53DEF7}"/>
          </ac:spMkLst>
        </pc:spChg>
        <pc:spChg chg="add mod">
          <ac:chgData name="Sara Sofie Degn Sandholm" userId="f70fce85-2c68-4eb3-a38c-5985e983dfe2" providerId="ADAL" clId="{BDD93C29-8595-473D-9573-71AFC9259924}" dt="2024-10-03T07:03:37.109" v="367" actId="1076"/>
          <ac:spMkLst>
            <pc:docMk/>
            <pc:sldMk cId="54202215" sldId="256"/>
            <ac:spMk id="6" creationId="{A81FCC8F-2557-78EF-3793-FFD99562F9EA}"/>
          </ac:spMkLst>
        </pc:spChg>
      </pc:sldChg>
      <pc:sldChg chg="modAnim">
        <pc:chgData name="Sara Sofie Degn Sandholm" userId="f70fce85-2c68-4eb3-a38c-5985e983dfe2" providerId="ADAL" clId="{BDD93C29-8595-473D-9573-71AFC9259924}" dt="2024-10-03T07:07:07.057" v="381"/>
        <pc:sldMkLst>
          <pc:docMk/>
          <pc:sldMk cId="2305015676" sldId="257"/>
        </pc:sldMkLst>
      </pc:sldChg>
      <pc:sldChg chg="modTransition modAnim">
        <pc:chgData name="Sara Sofie Degn Sandholm" userId="f70fce85-2c68-4eb3-a38c-5985e983dfe2" providerId="ADAL" clId="{BDD93C29-8595-473D-9573-71AFC9259924}" dt="2024-10-03T07:07:30.160" v="385"/>
        <pc:sldMkLst>
          <pc:docMk/>
          <pc:sldMk cId="2988011672" sldId="258"/>
        </pc:sldMkLst>
      </pc:sldChg>
      <pc:sldChg chg="modSp mod">
        <pc:chgData name="Sara Sofie Degn Sandholm" userId="f70fce85-2c68-4eb3-a38c-5985e983dfe2" providerId="ADAL" clId="{BDD93C29-8595-473D-9573-71AFC9259924}" dt="2024-10-03T06:48:20.590" v="4" actId="20577"/>
        <pc:sldMkLst>
          <pc:docMk/>
          <pc:sldMk cId="3787358829" sldId="259"/>
        </pc:sldMkLst>
        <pc:spChg chg="mod">
          <ac:chgData name="Sara Sofie Degn Sandholm" userId="f70fce85-2c68-4eb3-a38c-5985e983dfe2" providerId="ADAL" clId="{BDD93C29-8595-473D-9573-71AFC9259924}" dt="2024-10-03T06:48:20.590" v="4" actId="20577"/>
          <ac:spMkLst>
            <pc:docMk/>
            <pc:sldMk cId="3787358829" sldId="259"/>
            <ac:spMk id="2" creationId="{987AB8EA-17EC-A516-04A2-373F27C6CD12}"/>
          </ac:spMkLst>
        </pc:spChg>
      </pc:sldChg>
      <pc:sldChg chg="addSp delSp modSp new mod setBg setClrOvrMap">
        <pc:chgData name="Sara Sofie Degn Sandholm" userId="f70fce85-2c68-4eb3-a38c-5985e983dfe2" providerId="ADAL" clId="{BDD93C29-8595-473D-9573-71AFC9259924}" dt="2024-10-03T06:49:55.866" v="77" actId="1076"/>
        <pc:sldMkLst>
          <pc:docMk/>
          <pc:sldMk cId="153387888" sldId="260"/>
        </pc:sldMkLst>
        <pc:spChg chg="mod ord">
          <ac:chgData name="Sara Sofie Degn Sandholm" userId="f70fce85-2c68-4eb3-a38c-5985e983dfe2" providerId="ADAL" clId="{BDD93C29-8595-473D-9573-71AFC9259924}" dt="2024-10-03T06:49:53.151" v="76" actId="26606"/>
          <ac:spMkLst>
            <pc:docMk/>
            <pc:sldMk cId="153387888" sldId="260"/>
            <ac:spMk id="2" creationId="{E5023095-440D-6ADE-7E3D-8AE0C511BC4A}"/>
          </ac:spMkLst>
        </pc:spChg>
        <pc:spChg chg="del">
          <ac:chgData name="Sara Sofie Degn Sandholm" userId="f70fce85-2c68-4eb3-a38c-5985e983dfe2" providerId="ADAL" clId="{BDD93C29-8595-473D-9573-71AFC9259924}" dt="2024-10-03T06:49:50.607" v="75"/>
          <ac:spMkLst>
            <pc:docMk/>
            <pc:sldMk cId="153387888" sldId="260"/>
            <ac:spMk id="3" creationId="{D163FD9C-1B91-C3BB-9041-B2661773F3B6}"/>
          </ac:spMkLst>
        </pc:spChg>
        <pc:spChg chg="add">
          <ac:chgData name="Sara Sofie Degn Sandholm" userId="f70fce85-2c68-4eb3-a38c-5985e983dfe2" providerId="ADAL" clId="{BDD93C29-8595-473D-9573-71AFC9259924}" dt="2024-10-03T06:49:53.151" v="76" actId="26606"/>
          <ac:spMkLst>
            <pc:docMk/>
            <pc:sldMk cId="153387888" sldId="260"/>
            <ac:spMk id="3079" creationId="{ADE57300-C7FF-4578-99A0-42B0295B123C}"/>
          </ac:spMkLst>
        </pc:spChg>
        <pc:spChg chg="add">
          <ac:chgData name="Sara Sofie Degn Sandholm" userId="f70fce85-2c68-4eb3-a38c-5985e983dfe2" providerId="ADAL" clId="{BDD93C29-8595-473D-9573-71AFC9259924}" dt="2024-10-03T06:49:53.151" v="76" actId="26606"/>
          <ac:spMkLst>
            <pc:docMk/>
            <pc:sldMk cId="153387888" sldId="260"/>
            <ac:spMk id="3081" creationId="{DB8F8250-7A81-4A19-87AD-FFB2CE4E39A5}"/>
          </ac:spMkLst>
        </pc:spChg>
        <pc:spChg chg="add">
          <ac:chgData name="Sara Sofie Degn Sandholm" userId="f70fce85-2c68-4eb3-a38c-5985e983dfe2" providerId="ADAL" clId="{BDD93C29-8595-473D-9573-71AFC9259924}" dt="2024-10-03T06:49:53.151" v="76" actId="26606"/>
          <ac:spMkLst>
            <pc:docMk/>
            <pc:sldMk cId="153387888" sldId="260"/>
            <ac:spMk id="3083" creationId="{499F38FC-2DEA-2647-C409-EF75720C1017}"/>
          </ac:spMkLst>
        </pc:spChg>
        <pc:spChg chg="add">
          <ac:chgData name="Sara Sofie Degn Sandholm" userId="f70fce85-2c68-4eb3-a38c-5985e983dfe2" providerId="ADAL" clId="{BDD93C29-8595-473D-9573-71AFC9259924}" dt="2024-10-03T06:49:53.151" v="76" actId="26606"/>
          <ac:spMkLst>
            <pc:docMk/>
            <pc:sldMk cId="153387888" sldId="260"/>
            <ac:spMk id="3085" creationId="{F3FF94B3-6D3E-44FE-BB02-A9027C0003C7}"/>
          </ac:spMkLst>
        </pc:spChg>
        <pc:spChg chg="add">
          <ac:chgData name="Sara Sofie Degn Sandholm" userId="f70fce85-2c68-4eb3-a38c-5985e983dfe2" providerId="ADAL" clId="{BDD93C29-8595-473D-9573-71AFC9259924}" dt="2024-10-03T06:49:53.151" v="76" actId="26606"/>
          <ac:spMkLst>
            <pc:docMk/>
            <pc:sldMk cId="153387888" sldId="260"/>
            <ac:spMk id="3087" creationId="{8BEC44CD-E290-4D60-A056-5BA05B182AC3}"/>
          </ac:spMkLst>
        </pc:spChg>
        <pc:spChg chg="add">
          <ac:chgData name="Sara Sofie Degn Sandholm" userId="f70fce85-2c68-4eb3-a38c-5985e983dfe2" providerId="ADAL" clId="{BDD93C29-8595-473D-9573-71AFC9259924}" dt="2024-10-03T06:49:53.151" v="76" actId="26606"/>
          <ac:spMkLst>
            <pc:docMk/>
            <pc:sldMk cId="153387888" sldId="260"/>
            <ac:spMk id="3089" creationId="{B2C335F7-F61C-4EB4-80F2-4B1438FE66BB}"/>
          </ac:spMkLst>
        </pc:spChg>
        <pc:spChg chg="add">
          <ac:chgData name="Sara Sofie Degn Sandholm" userId="f70fce85-2c68-4eb3-a38c-5985e983dfe2" providerId="ADAL" clId="{BDD93C29-8595-473D-9573-71AFC9259924}" dt="2024-10-03T06:49:53.151" v="76" actId="26606"/>
          <ac:spMkLst>
            <pc:docMk/>
            <pc:sldMk cId="153387888" sldId="260"/>
            <ac:spMk id="3091" creationId="{F1189494-2B67-46D2-93D6-A122A09BF6B2}"/>
          </ac:spMkLst>
        </pc:spChg>
        <pc:picChg chg="add mod">
          <ac:chgData name="Sara Sofie Degn Sandholm" userId="f70fce85-2c68-4eb3-a38c-5985e983dfe2" providerId="ADAL" clId="{BDD93C29-8595-473D-9573-71AFC9259924}" dt="2024-10-03T06:49:55.866" v="77" actId="1076"/>
          <ac:picMkLst>
            <pc:docMk/>
            <pc:sldMk cId="153387888" sldId="260"/>
            <ac:picMk id="3074" creationId="{F038CB60-7824-FE42-0179-1A30FFB1B6A1}"/>
          </ac:picMkLst>
        </pc:picChg>
      </pc:sldChg>
      <pc:sldChg chg="addSp delSp modSp new mod setBg setClrOvrMap">
        <pc:chgData name="Sara Sofie Degn Sandholm" userId="f70fce85-2c68-4eb3-a38c-5985e983dfe2" providerId="ADAL" clId="{BDD93C29-8595-473D-9573-71AFC9259924}" dt="2024-10-03T06:56:30.244" v="364" actId="20577"/>
        <pc:sldMkLst>
          <pc:docMk/>
          <pc:sldMk cId="1030368707" sldId="261"/>
        </pc:sldMkLst>
        <pc:spChg chg="mod ord">
          <ac:chgData name="Sara Sofie Degn Sandholm" userId="f70fce85-2c68-4eb3-a38c-5985e983dfe2" providerId="ADAL" clId="{BDD93C29-8595-473D-9573-71AFC9259924}" dt="2024-10-03T06:56:30.244" v="364" actId="20577"/>
          <ac:spMkLst>
            <pc:docMk/>
            <pc:sldMk cId="1030368707" sldId="261"/>
            <ac:spMk id="2" creationId="{8A0A3A63-BA8C-09BF-69BF-DDAB24DF8053}"/>
          </ac:spMkLst>
        </pc:spChg>
        <pc:spChg chg="del">
          <ac:chgData name="Sara Sofie Degn Sandholm" userId="f70fce85-2c68-4eb3-a38c-5985e983dfe2" providerId="ADAL" clId="{BDD93C29-8595-473D-9573-71AFC9259924}" dt="2024-10-03T06:50:52.966" v="80" actId="26606"/>
          <ac:spMkLst>
            <pc:docMk/>
            <pc:sldMk cId="1030368707" sldId="261"/>
            <ac:spMk id="3" creationId="{6B7D824F-BFD3-DC7F-1B89-89C1773335E3}"/>
          </ac:spMkLst>
        </pc:spChg>
        <pc:spChg chg="add del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03" creationId="{ADE57300-C7FF-4578-99A0-42B0295B123C}"/>
          </ac:spMkLst>
        </pc:spChg>
        <pc:spChg chg="add del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05" creationId="{DB8F8250-7A81-4A19-87AD-FFB2CE4E39A5}"/>
          </ac:spMkLst>
        </pc:spChg>
        <pc:spChg chg="add del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07" creationId="{499F38FC-2DEA-2647-C409-EF75720C1017}"/>
          </ac:spMkLst>
        </pc:spChg>
        <pc:spChg chg="add del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09" creationId="{F3FF94B3-6D3E-44FE-BB02-A9027C0003C7}"/>
          </ac:spMkLst>
        </pc:spChg>
        <pc:spChg chg="add del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11" creationId="{956C5C09-0043-4549-B800-2101B70D667D}"/>
          </ac:spMkLst>
        </pc:spChg>
        <pc:spChg chg="add del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13" creationId="{B7E2F724-2FB3-4D1D-A730-739B8654C030}"/>
          </ac:spMkLst>
        </pc:spChg>
        <pc:spChg chg="add del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15" creationId="{B2C335F7-F61C-4EB4-80F2-4B1438FE66BB}"/>
          </ac:spMkLst>
        </pc:spChg>
        <pc:spChg chg="add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20" creationId="{ADE57300-C7FF-4578-99A0-42B0295B123C}"/>
          </ac:spMkLst>
        </pc:spChg>
        <pc:spChg chg="add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22" creationId="{DB8F8250-7A81-4A19-87AD-FFB2CE4E39A5}"/>
          </ac:spMkLst>
        </pc:spChg>
        <pc:spChg chg="add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24" creationId="{499F38FC-2DEA-2647-C409-EF75720C1017}"/>
          </ac:spMkLst>
        </pc:spChg>
        <pc:spChg chg="add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26" creationId="{F3FF94B3-6D3E-44FE-BB02-A9027C0003C7}"/>
          </ac:spMkLst>
        </pc:spChg>
        <pc:spChg chg="add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28" creationId="{E20BB609-EF92-42DB-836C-0699A590B5CF}"/>
          </ac:spMkLst>
        </pc:spChg>
        <pc:spChg chg="add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30" creationId="{ECF0998E-D577-43EA-A7B8-E3EC67F75955}"/>
          </ac:spMkLst>
        </pc:spChg>
        <pc:spChg chg="add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32" creationId="{B2C335F7-F61C-4EB4-80F2-4B1438FE66BB}"/>
          </ac:spMkLst>
        </pc:spChg>
        <pc:spChg chg="add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34" creationId="{E7DC364D-882B-4786-89FB-1703C1A5CFF0}"/>
          </ac:spMkLst>
        </pc:spChg>
        <pc:spChg chg="add">
          <ac:chgData name="Sara Sofie Degn Sandholm" userId="f70fce85-2c68-4eb3-a38c-5985e983dfe2" providerId="ADAL" clId="{BDD93C29-8595-473D-9573-71AFC9259924}" dt="2024-10-03T06:52:32.414" v="245" actId="26606"/>
          <ac:spMkLst>
            <pc:docMk/>
            <pc:sldMk cId="1030368707" sldId="261"/>
            <ac:spMk id="4136" creationId="{F1189494-2B67-46D2-93D6-A122A09BF6B2}"/>
          </ac:spMkLst>
        </pc:spChg>
        <pc:picChg chg="add mod">
          <ac:chgData name="Sara Sofie Degn Sandholm" userId="f70fce85-2c68-4eb3-a38c-5985e983dfe2" providerId="ADAL" clId="{BDD93C29-8595-473D-9573-71AFC9259924}" dt="2024-10-03T06:52:32.424" v="246" actId="27636"/>
          <ac:picMkLst>
            <pc:docMk/>
            <pc:sldMk cId="1030368707" sldId="261"/>
            <ac:picMk id="4098" creationId="{A330EBF0-430E-AD8A-861D-BC00ABC498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F398-5DA3-4937-BE3F-7CA1B9158252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D9-F929-4A92-90F9-3C9C84ABBE83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316-A2E6-49F2-825C-64AA951E4184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5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FB0F-3C5C-4949-B933-9C7E511ED094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C2F01D58-E949-4BCB-829A-BBF80E38D59C}" type="datetime1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4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5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F3D-ED52-43FD-A26D-318B71534485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7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6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7F6A1D9-D323-4F4E-8655-25E2D32CE742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F8250-7A81-4A19-87AD-FFB2CE4E39A5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F38FC-2DEA-2647-C409-EF75720C1017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6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006E01-2218-E82D-2B6F-BEBE8EDD9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2941" y="978408"/>
            <a:ext cx="5021182" cy="2334248"/>
          </a:xfrm>
        </p:spPr>
        <p:txBody>
          <a:bodyPr anchor="t">
            <a:normAutofit/>
          </a:bodyPr>
          <a:lstStyle/>
          <a:p>
            <a:r>
              <a:rPr lang="da-DK" dirty="0"/>
              <a:t>Friluftsbadet Hammerum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95D4A21-A33B-96E4-215D-38F4FA53D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338" y="4482450"/>
            <a:ext cx="5040785" cy="1724029"/>
          </a:xfrm>
        </p:spPr>
        <p:txBody>
          <a:bodyPr anchor="t">
            <a:normAutofit/>
          </a:bodyPr>
          <a:lstStyle/>
          <a:p>
            <a:r>
              <a:rPr lang="da-DK" dirty="0"/>
              <a:t>Dette er friluftsbadet i Hammerum…</a:t>
            </a:r>
          </a:p>
        </p:txBody>
      </p:sp>
      <p:sp>
        <p:nvSpPr>
          <p:cNvPr id="1040" name="Rectangle 103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1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ekantet abstrakt baggrund">
            <a:extLst>
              <a:ext uri="{FF2B5EF4-FFF2-40B4-BE49-F238E27FC236}">
                <a16:creationId xmlns:a16="http://schemas.microsoft.com/office/drawing/2014/main" id="{6A93BD5F-4A57-6D67-0B5C-D44D4F8F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530"/>
          <a:stretch/>
        </p:blipFill>
        <p:spPr>
          <a:xfrm>
            <a:off x="517870" y="508090"/>
            <a:ext cx="5005592" cy="2788920"/>
          </a:xfrm>
          <a:prstGeom prst="rect">
            <a:avLst/>
          </a:prstGeom>
        </p:spPr>
      </p:pic>
      <p:pic>
        <p:nvPicPr>
          <p:cNvPr id="1026" name="Picture 2" descr="Friluftsbadet i Hammerum">
            <a:extLst>
              <a:ext uri="{FF2B5EF4-FFF2-40B4-BE49-F238E27FC236}">
                <a16:creationId xmlns:a16="http://schemas.microsoft.com/office/drawing/2014/main" id="{6E3F06E8-B853-574D-5E0A-5F16009F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"/>
          <a:stretch/>
        </p:blipFill>
        <p:spPr bwMode="auto">
          <a:xfrm>
            <a:off x="517870" y="3559038"/>
            <a:ext cx="5005592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iluftsbadet i Hammerum | Herning">
            <a:extLst>
              <a:ext uri="{FF2B5EF4-FFF2-40B4-BE49-F238E27FC236}">
                <a16:creationId xmlns:a16="http://schemas.microsoft.com/office/drawing/2014/main" id="{1C5F5BF0-87BD-113E-1F98-0644AE60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0" y="362182"/>
            <a:ext cx="4892941" cy="29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81FCC8F-2557-78EF-3793-FFD99562F9EA}"/>
              </a:ext>
            </a:extLst>
          </p:cNvPr>
          <p:cNvSpPr txBox="1"/>
          <p:nvPr/>
        </p:nvSpPr>
        <p:spPr>
          <a:xfrm>
            <a:off x="5572297" y="3158886"/>
            <a:ext cx="66804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666666"/>
                </a:solidFill>
                <a:effectLst/>
                <a:latin typeface="Helvetica Neue"/>
              </a:rPr>
              <a:t>Gjellerup Sogns Friluftsbad drives som en frivillig forening og har således en bestyrelse, som er valgt af foreningens generalforsamling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2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Rectangle 208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Rectangle 2090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Rectangle 2092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Rectangle 2094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97" name="Rectangle 209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2050" name="Picture 2" descr="Et friluftsbad er ikke et toilet | Herning Folkeblad">
            <a:extLst>
              <a:ext uri="{FF2B5EF4-FFF2-40B4-BE49-F238E27FC236}">
                <a16:creationId xmlns:a16="http://schemas.microsoft.com/office/drawing/2014/main" id="{846DFAE3-FA1D-CFCE-249A-EE5900EA07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" name="Rectangle 2098">
            <a:extLst>
              <a:ext uri="{FF2B5EF4-FFF2-40B4-BE49-F238E27FC236}">
                <a16:creationId xmlns:a16="http://schemas.microsoft.com/office/drawing/2014/main" id="{912025B4-7337-735E-4DC9-E634D201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20000"/>
                </a:schemeClr>
              </a:gs>
              <a:gs pos="26000">
                <a:schemeClr val="bg1">
                  <a:alpha val="700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165C86-304D-47EB-3D81-911AF83D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0" y="978408"/>
            <a:ext cx="4795819" cy="3969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/>
              <a:t>Her er </a:t>
            </a:r>
            <a:r>
              <a:rPr lang="en-US" sz="5600" dirty="0" err="1"/>
              <a:t>en</a:t>
            </a:r>
            <a:r>
              <a:rPr lang="en-US" sz="5600" dirty="0"/>
              <a:t> der hopper </a:t>
            </a:r>
            <a:r>
              <a:rPr lang="en-US" sz="5600" dirty="0" err="1"/>
              <a:t>fra</a:t>
            </a:r>
            <a:r>
              <a:rPr lang="en-US" sz="5600" dirty="0"/>
              <a:t> </a:t>
            </a:r>
            <a:r>
              <a:rPr lang="en-US" sz="5600" dirty="0" err="1"/>
              <a:t>vippen</a:t>
            </a:r>
            <a:r>
              <a:rPr lang="en-US" sz="5600" dirty="0"/>
              <a:t> </a:t>
            </a:r>
            <a:br>
              <a:rPr lang="en-US" sz="5600" dirty="0"/>
            </a:br>
            <a:r>
              <a:rPr lang="en-US" sz="5600" dirty="0" err="1"/>
              <a:t>han</a:t>
            </a:r>
            <a:r>
              <a:rPr lang="en-US" sz="5600" dirty="0"/>
              <a:t> laver </a:t>
            </a:r>
            <a:r>
              <a:rPr lang="en-US" sz="5600" dirty="0" err="1"/>
              <a:t>en</a:t>
            </a:r>
            <a:r>
              <a:rPr lang="en-US" sz="5600" dirty="0"/>
              <a:t>  Ronaldo </a:t>
            </a:r>
            <a:r>
              <a:rPr lang="en-US" sz="5600" dirty="0" err="1"/>
              <a:t>suiii</a:t>
            </a:r>
            <a:endParaRPr lang="en-US" sz="5600" dirty="0"/>
          </a:p>
        </p:txBody>
      </p:sp>
      <p:sp>
        <p:nvSpPr>
          <p:cNvPr id="2101" name="Rectangle 2100">
            <a:extLst>
              <a:ext uri="{FF2B5EF4-FFF2-40B4-BE49-F238E27FC236}">
                <a16:creationId xmlns:a16="http://schemas.microsoft.com/office/drawing/2014/main" id="{150CDACD-D191-E642-F686-FCB54B7E5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469570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015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ladsholder til indhold 5" descr="Et billede, der indeholder indendørs, person, legetøj, Ansigt&#10;&#10;Automatisk genereret beskrivelse">
            <a:extLst>
              <a:ext uri="{FF2B5EF4-FFF2-40B4-BE49-F238E27FC236}">
                <a16:creationId xmlns:a16="http://schemas.microsoft.com/office/drawing/2014/main" id="{972F98BD-F87E-14E4-04DD-7B00522863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F4FC94-B509-8E9A-9574-B1F3DE28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233424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Det er </a:t>
            </a:r>
            <a:r>
              <a:rPr lang="en-US" dirty="0" err="1">
                <a:solidFill>
                  <a:srgbClr val="FFFFFF"/>
                </a:solidFill>
              </a:rPr>
              <a:t>vores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friluftsbad</a:t>
            </a:r>
            <a:r>
              <a:rPr lang="en-US" dirty="0">
                <a:solidFill>
                  <a:srgbClr val="FFFFFF"/>
                </a:solidFill>
              </a:rPr>
              <a:t>,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det </a:t>
            </a:r>
            <a:r>
              <a:rPr lang="en-US" dirty="0" err="1">
                <a:solidFill>
                  <a:srgbClr val="FFFFFF"/>
                </a:solidFill>
              </a:rPr>
              <a:t>hvide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lille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hus</a:t>
            </a:r>
            <a:r>
              <a:rPr lang="en-US" dirty="0">
                <a:solidFill>
                  <a:srgbClr val="FFFFFF"/>
                </a:solidFill>
              </a:rPr>
              <a:t> er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kiosk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AB8EA-17EC-A516-04A2-373F27C6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kan I se vores 3 pools med vipper </a:t>
            </a:r>
          </a:p>
        </p:txBody>
      </p:sp>
      <p:pic>
        <p:nvPicPr>
          <p:cNvPr id="6" name="Pladsholder til indhold 5" descr="Et billede, der indeholder Ansigt, indendørs, person, legetøj&#10;&#10;Automatisk genereret beskrivelse">
            <a:extLst>
              <a:ext uri="{FF2B5EF4-FFF2-40B4-BE49-F238E27FC236}">
                <a16:creationId xmlns:a16="http://schemas.microsoft.com/office/drawing/2014/main" id="{DA14AF90-0DE6-BCA5-A5AA-3139E5550C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54" y="969963"/>
            <a:ext cx="4540954" cy="2554287"/>
          </a:xfrm>
        </p:spPr>
      </p:pic>
      <p:pic>
        <p:nvPicPr>
          <p:cNvPr id="8" name="Pladsholder til indhold 7" descr="Et billede, der indeholder indendørs, bord, mur">
            <a:extLst>
              <a:ext uri="{FF2B5EF4-FFF2-40B4-BE49-F238E27FC236}">
                <a16:creationId xmlns:a16="http://schemas.microsoft.com/office/drawing/2014/main" id="{D4CAE29F-99AC-7C33-8439-BF48325BEE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36" y="3875314"/>
            <a:ext cx="4580472" cy="2631331"/>
          </a:xfrm>
        </p:spPr>
      </p:pic>
    </p:spTree>
    <p:extLst>
      <p:ext uri="{BB962C8B-B14F-4D97-AF65-F5344CB8AC3E}">
        <p14:creationId xmlns:p14="http://schemas.microsoft.com/office/powerpoint/2010/main" val="378735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arkiv.dk | Hammerum Friluftsbad - opførelse og indvielse">
            <a:extLst>
              <a:ext uri="{FF2B5EF4-FFF2-40B4-BE49-F238E27FC236}">
                <a16:creationId xmlns:a16="http://schemas.microsoft.com/office/drawing/2014/main" id="{F038CB60-7824-FE42-0179-1A30FFB1B6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321011" y="-194557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023095-440D-6ADE-7E3D-8AE0C511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2334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 err="1">
                <a:solidFill>
                  <a:srgbClr val="FFFFFF"/>
                </a:solidFill>
              </a:rPr>
              <a:t>Vidste</a:t>
            </a:r>
            <a:r>
              <a:rPr lang="en-US" sz="3800" dirty="0">
                <a:solidFill>
                  <a:srgbClr val="FFFFFF"/>
                </a:solidFill>
              </a:rPr>
              <a:t> du at </a:t>
            </a:r>
            <a:r>
              <a:rPr lang="en-US" sz="3800" dirty="0" err="1">
                <a:solidFill>
                  <a:srgbClr val="FFFFFF"/>
                </a:solidFill>
              </a:rPr>
              <a:t>friluftsbadet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blev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bygget</a:t>
            </a:r>
            <a:r>
              <a:rPr lang="en-US" sz="3800" dirty="0">
                <a:solidFill>
                  <a:srgbClr val="FFFFFF"/>
                </a:solidFill>
              </a:rPr>
              <a:t> 19. </a:t>
            </a:r>
            <a:r>
              <a:rPr lang="en-US" sz="3800" dirty="0" err="1">
                <a:solidFill>
                  <a:srgbClr val="FFFFFF"/>
                </a:solidFill>
              </a:rPr>
              <a:t>juni</a:t>
            </a:r>
            <a:r>
              <a:rPr lang="en-US" sz="3800" dirty="0">
                <a:solidFill>
                  <a:srgbClr val="FFFFFF"/>
                </a:solidFill>
              </a:rPr>
              <a:t> 1955?</a:t>
            </a:r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7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Rectangle 411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28" name="Rectangle 412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Hammerum Friluftsbad Stjerne Foto no 30596 7420 Denmark Postcard">
            <a:extLst>
              <a:ext uri="{FF2B5EF4-FFF2-40B4-BE49-F238E27FC236}">
                <a16:creationId xmlns:a16="http://schemas.microsoft.com/office/drawing/2014/main" id="{A330EBF0-430E-AD8A-861D-BC00ABC498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r="-1" b="-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0" name="Rectangle 4129">
            <a:extLst>
              <a:ext uri="{FF2B5EF4-FFF2-40B4-BE49-F238E27FC236}">
                <a16:creationId xmlns:a16="http://schemas.microsoft.com/office/drawing/2014/main" id="{ECF0998E-D577-43EA-A7B8-E3EC67F7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2" name="Rectangle 4131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4" name="Rectangle 4133">
            <a:extLst>
              <a:ext uri="{FF2B5EF4-FFF2-40B4-BE49-F238E27FC236}">
                <a16:creationId xmlns:a16="http://schemas.microsoft.com/office/drawing/2014/main" id="{E7DC364D-882B-4786-89FB-1703C1A5C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3205874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0A3A63-BA8C-09BF-69BF-DDAB24DF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1373852"/>
            <a:ext cx="5021182" cy="280456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FFFFFF"/>
                </a:solidFill>
              </a:rPr>
              <a:t>I </a:t>
            </a:r>
            <a:r>
              <a:rPr lang="en-US" sz="3000" dirty="0" err="1">
                <a:solidFill>
                  <a:srgbClr val="FFFFFF"/>
                </a:solidFill>
              </a:rPr>
              <a:t>friluftsbadet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kan</a:t>
            </a:r>
            <a:r>
              <a:rPr lang="en-US" sz="3000" dirty="0">
                <a:solidFill>
                  <a:srgbClr val="FFFFFF"/>
                </a:solidFill>
              </a:rPr>
              <a:t> man </a:t>
            </a:r>
            <a:r>
              <a:rPr lang="en-US" sz="3000" dirty="0" err="1">
                <a:solidFill>
                  <a:srgbClr val="FFFFFF"/>
                </a:solidFill>
              </a:rPr>
              <a:t>svømme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købe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slik</a:t>
            </a:r>
            <a:r>
              <a:rPr lang="en-US" sz="3000" dirty="0">
                <a:solidFill>
                  <a:srgbClr val="FFFFFF"/>
                </a:solidFill>
              </a:rPr>
              <a:t> og </a:t>
            </a:r>
            <a:r>
              <a:rPr lang="en-US" sz="3000" dirty="0" err="1">
                <a:solidFill>
                  <a:srgbClr val="FFFFFF"/>
                </a:solidFill>
              </a:rPr>
              <a:t>få</a:t>
            </a:r>
            <a:r>
              <a:rPr lang="en-US" sz="3000" dirty="0">
                <a:solidFill>
                  <a:srgbClr val="FFFFFF"/>
                </a:solidFill>
              </a:rPr>
              <a:t> motion og </a:t>
            </a:r>
            <a:r>
              <a:rPr lang="en-US" sz="3000" dirty="0" err="1">
                <a:solidFill>
                  <a:srgbClr val="FFFFFF"/>
                </a:solidFill>
              </a:rPr>
              <a:t>blive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stærkere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armene</a:t>
            </a:r>
            <a:r>
              <a:rPr lang="en-US" sz="3000" dirty="0">
                <a:solidFill>
                  <a:srgbClr val="FFFFFF"/>
                </a:solidFill>
              </a:rPr>
              <a:t>, man </a:t>
            </a:r>
            <a:r>
              <a:rPr lang="en-US" sz="3000" dirty="0" err="1">
                <a:solidFill>
                  <a:srgbClr val="FFFFFF"/>
                </a:solidFill>
              </a:rPr>
              <a:t>kan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lege</a:t>
            </a:r>
            <a:r>
              <a:rPr lang="en-US" sz="3000" dirty="0">
                <a:solidFill>
                  <a:srgbClr val="FFFFFF"/>
                </a:solidFill>
              </a:rPr>
              <a:t>, </a:t>
            </a:r>
            <a:r>
              <a:rPr lang="en-US" sz="3000" dirty="0" err="1">
                <a:solidFill>
                  <a:srgbClr val="FFFFFF"/>
                </a:solidFill>
              </a:rPr>
              <a:t>friluftsbadet</a:t>
            </a:r>
            <a:r>
              <a:rPr lang="en-US" sz="3000" dirty="0">
                <a:solidFill>
                  <a:srgbClr val="FFFFFF"/>
                </a:solidFill>
              </a:rPr>
              <a:t> giver </a:t>
            </a:r>
            <a:r>
              <a:rPr lang="en-US" sz="3000" dirty="0" err="1">
                <a:solidFill>
                  <a:srgbClr val="FFFFFF"/>
                </a:solidFill>
              </a:rPr>
              <a:t>meget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glæde</a:t>
            </a:r>
            <a:r>
              <a:rPr lang="en-US" sz="3000" dirty="0">
                <a:solidFill>
                  <a:srgbClr val="FFFFFF"/>
                </a:solidFill>
              </a:rPr>
              <a:t> og det er </a:t>
            </a:r>
            <a:r>
              <a:rPr lang="en-US" sz="3000" dirty="0" err="1">
                <a:solidFill>
                  <a:srgbClr val="FFFFFF"/>
                </a:solidFill>
              </a:rPr>
              <a:t>som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en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vandlegeplads</a:t>
            </a:r>
            <a:r>
              <a:rPr lang="en-US" sz="3000" dirty="0">
                <a:solidFill>
                  <a:srgbClr val="FFFFFF"/>
                </a:solidFill>
              </a:rPr>
              <a:t> for </a:t>
            </a:r>
            <a:r>
              <a:rPr lang="en-US" sz="3000" dirty="0" err="1">
                <a:solidFill>
                  <a:srgbClr val="FFFFFF"/>
                </a:solidFill>
              </a:rPr>
              <a:t>børn</a:t>
            </a:r>
            <a:r>
              <a:rPr lang="en-US" sz="3000" dirty="0">
                <a:solidFill>
                  <a:srgbClr val="FFFFFF"/>
                </a:solidFill>
              </a:rPr>
              <a:t> og </a:t>
            </a:r>
            <a:r>
              <a:rPr lang="en-US" sz="3000" dirty="0" err="1">
                <a:solidFill>
                  <a:srgbClr val="FFFFFF"/>
                </a:solidFill>
              </a:rPr>
              <a:t>voksne</a:t>
            </a:r>
            <a:r>
              <a:rPr lang="en-US" sz="3000" dirty="0">
                <a:solidFill>
                  <a:srgbClr val="FFFFFF"/>
                </a:solidFill>
              </a:rPr>
              <a:t>. Det </a:t>
            </a:r>
            <a:r>
              <a:rPr lang="en-US" sz="3000" dirty="0" err="1">
                <a:solidFill>
                  <a:srgbClr val="FFFFFF"/>
                </a:solidFill>
              </a:rPr>
              <a:t>gør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andre</a:t>
            </a:r>
            <a:r>
              <a:rPr lang="en-US" sz="3000" dirty="0">
                <a:solidFill>
                  <a:srgbClr val="FFFFFF"/>
                </a:solidFill>
              </a:rPr>
              <a:t> glade</a:t>
            </a:r>
          </a:p>
        </p:txBody>
      </p:sp>
      <p:sp>
        <p:nvSpPr>
          <p:cNvPr id="4136" name="Rectangle 4135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300289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8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estalt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Bierstadt</vt:lpstr>
      <vt:lpstr>Helvetica Neue</vt:lpstr>
      <vt:lpstr>Neue Haas Grotesk Text Pro</vt:lpstr>
      <vt:lpstr>GestaltVTI</vt:lpstr>
      <vt:lpstr>Friluftsbadet Hammerum</vt:lpstr>
      <vt:lpstr>Her er en der hopper fra vippen  han laver en  Ronaldo suiii</vt:lpstr>
      <vt:lpstr>Det er vores friluftsbad, det hvide, lille hus er en kiosk </vt:lpstr>
      <vt:lpstr>her kan I se vores 3 pools med vipper </vt:lpstr>
      <vt:lpstr>Vidste du at friluftsbadet blev bygget 19. juni 1955?</vt:lpstr>
      <vt:lpstr>I friluftsbadet kan man svømme købe slik og få motion og blive stærkere i armene, man kan lege, friluftsbadet giver meget glæde og det er som en vandlegeplads for børn og voksne. Det gør andre glade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Sofie Degn Sandholm</dc:creator>
  <cp:lastModifiedBy>Mads Kamp</cp:lastModifiedBy>
  <cp:revision>2</cp:revision>
  <dcterms:created xsi:type="dcterms:W3CDTF">2024-10-03T06:27:51Z</dcterms:created>
  <dcterms:modified xsi:type="dcterms:W3CDTF">2025-02-06T09:20:13Z</dcterms:modified>
</cp:coreProperties>
</file>