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73F1AC-746E-4C0B-B6AF-F517E8DEFD67}" v="57" dt="2024-10-03T07:10:12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a Brinth Dejrup Christensen" userId="a7aa0376-c004-4eae-8151-0a780d11f4e6" providerId="ADAL" clId="{6773F1AC-746E-4C0B-B6AF-F517E8DEFD67}"/>
    <pc:docChg chg="undo redo custSel addSld modSld">
      <pc:chgData name="Sophia Brinth Dejrup Christensen" userId="a7aa0376-c004-4eae-8151-0a780d11f4e6" providerId="ADAL" clId="{6773F1AC-746E-4C0B-B6AF-F517E8DEFD67}" dt="2024-10-03T07:18:34.055" v="640" actId="1076"/>
      <pc:docMkLst>
        <pc:docMk/>
      </pc:docMkLst>
      <pc:sldChg chg="addSp delSp modSp mod addAnim delAnim modAnim delDesignElem">
        <pc:chgData name="Sophia Brinth Dejrup Christensen" userId="a7aa0376-c004-4eae-8151-0a780d11f4e6" providerId="ADAL" clId="{6773F1AC-746E-4C0B-B6AF-F517E8DEFD67}" dt="2024-10-03T07:08:53.804" v="341"/>
        <pc:sldMkLst>
          <pc:docMk/>
          <pc:sldMk cId="3749658054" sldId="256"/>
        </pc:sldMkLst>
        <pc:spChg chg="mod">
          <ac:chgData name="Sophia Brinth Dejrup Christensen" userId="a7aa0376-c004-4eae-8151-0a780d11f4e6" providerId="ADAL" clId="{6773F1AC-746E-4C0B-B6AF-F517E8DEFD67}" dt="2024-10-03T07:08:53.804" v="339" actId="26606"/>
          <ac:spMkLst>
            <pc:docMk/>
            <pc:sldMk cId="3749658054" sldId="256"/>
            <ac:spMk id="2" creationId="{6A4E2AF0-282C-9CAE-E4D8-147B3F5AE7C9}"/>
          </ac:spMkLst>
        </pc:spChg>
        <pc:spChg chg="mod">
          <ac:chgData name="Sophia Brinth Dejrup Christensen" userId="a7aa0376-c004-4eae-8151-0a780d11f4e6" providerId="ADAL" clId="{6773F1AC-746E-4C0B-B6AF-F517E8DEFD67}" dt="2024-10-03T07:08:53.804" v="339" actId="26606"/>
          <ac:spMkLst>
            <pc:docMk/>
            <pc:sldMk cId="3749658054" sldId="256"/>
            <ac:spMk id="3" creationId="{DF119279-48A4-142E-0566-3CD0A41793E8}"/>
          </ac:spMkLst>
        </pc:spChg>
        <pc:spChg chg="add del">
          <ac:chgData name="Sophia Brinth Dejrup Christensen" userId="a7aa0376-c004-4eae-8151-0a780d11f4e6" providerId="ADAL" clId="{6773F1AC-746E-4C0B-B6AF-F517E8DEFD67}" dt="2024-10-03T07:08:53.804" v="339" actId="26606"/>
          <ac:spMkLst>
            <pc:docMk/>
            <pc:sldMk cId="3749658054" sldId="256"/>
            <ac:spMk id="14" creationId="{D29147F9-99D7-4BFC-B3C4-0F5AFB64DB22}"/>
          </ac:spMkLst>
        </pc:spChg>
        <pc:spChg chg="add del">
          <ac:chgData name="Sophia Brinth Dejrup Christensen" userId="a7aa0376-c004-4eae-8151-0a780d11f4e6" providerId="ADAL" clId="{6773F1AC-746E-4C0B-B6AF-F517E8DEFD67}" dt="2024-10-03T07:08:53.804" v="339" actId="26606"/>
          <ac:spMkLst>
            <pc:docMk/>
            <pc:sldMk cId="3749658054" sldId="256"/>
            <ac:spMk id="16" creationId="{A20AF199-99C2-4569-9CAF-24514AE5E82A}"/>
          </ac:spMkLst>
        </pc:spChg>
        <pc:spChg chg="add del">
          <ac:chgData name="Sophia Brinth Dejrup Christensen" userId="a7aa0376-c004-4eae-8151-0a780d11f4e6" providerId="ADAL" clId="{6773F1AC-746E-4C0B-B6AF-F517E8DEFD67}" dt="2024-10-03T07:08:53.804" v="339" actId="26606"/>
          <ac:spMkLst>
            <pc:docMk/>
            <pc:sldMk cId="3749658054" sldId="256"/>
            <ac:spMk id="32" creationId="{27427488-068E-4B55-AC8D-CD070B8CD46D}"/>
          </ac:spMkLst>
        </pc:spChg>
        <pc:spChg chg="add del">
          <ac:chgData name="Sophia Brinth Dejrup Christensen" userId="a7aa0376-c004-4eae-8151-0a780d11f4e6" providerId="ADAL" clId="{6773F1AC-746E-4C0B-B6AF-F517E8DEFD67}" dt="2024-10-03T07:08:53.804" v="338" actId="26606"/>
          <ac:spMkLst>
            <pc:docMk/>
            <pc:sldMk cId="3749658054" sldId="256"/>
            <ac:spMk id="38" creationId="{3A930249-8242-4E2B-AF17-C01826488321}"/>
          </ac:spMkLst>
        </pc:spChg>
        <pc:spChg chg="add del">
          <ac:chgData name="Sophia Brinth Dejrup Christensen" userId="a7aa0376-c004-4eae-8151-0a780d11f4e6" providerId="ADAL" clId="{6773F1AC-746E-4C0B-B6AF-F517E8DEFD67}" dt="2024-10-03T07:08:53.804" v="338" actId="26606"/>
          <ac:spMkLst>
            <pc:docMk/>
            <pc:sldMk cId="3749658054" sldId="256"/>
            <ac:spMk id="40" creationId="{A5BDD999-C5E1-4B3E-A710-768673819165}"/>
          </ac:spMkLst>
        </pc:spChg>
        <pc:spChg chg="add">
          <ac:chgData name="Sophia Brinth Dejrup Christensen" userId="a7aa0376-c004-4eae-8151-0a780d11f4e6" providerId="ADAL" clId="{6773F1AC-746E-4C0B-B6AF-F517E8DEFD67}" dt="2024-10-03T07:08:53.804" v="339" actId="26606"/>
          <ac:spMkLst>
            <pc:docMk/>
            <pc:sldMk cId="3749658054" sldId="256"/>
            <ac:spMk id="42" creationId="{D47766EE-4192-4B2D-A5A0-F60F9A5F743F}"/>
          </ac:spMkLst>
        </pc:spChg>
        <pc:spChg chg="add">
          <ac:chgData name="Sophia Brinth Dejrup Christensen" userId="a7aa0376-c004-4eae-8151-0a780d11f4e6" providerId="ADAL" clId="{6773F1AC-746E-4C0B-B6AF-F517E8DEFD67}" dt="2024-10-03T07:08:53.804" v="339" actId="26606"/>
          <ac:spMkLst>
            <pc:docMk/>
            <pc:sldMk cId="3749658054" sldId="256"/>
            <ac:spMk id="43" creationId="{D6705569-F545-4F47-A260-A9202826EA20}"/>
          </ac:spMkLst>
        </pc:spChg>
        <pc:grpChg chg="add del">
          <ac:chgData name="Sophia Brinth Dejrup Christensen" userId="a7aa0376-c004-4eae-8151-0a780d11f4e6" providerId="ADAL" clId="{6773F1AC-746E-4C0B-B6AF-F517E8DEFD67}" dt="2024-10-03T07:08:53.804" v="339" actId="26606"/>
          <ac:grpSpMkLst>
            <pc:docMk/>
            <pc:sldMk cId="3749658054" sldId="256"/>
            <ac:grpSpMk id="33" creationId="{650BCA0E-8712-41BC-AE10-C77AF4D2DBCD}"/>
          </ac:grpSpMkLst>
        </pc:grpChg>
        <pc:picChg chg="add del mod ord">
          <ac:chgData name="Sophia Brinth Dejrup Christensen" userId="a7aa0376-c004-4eae-8151-0a780d11f4e6" providerId="ADAL" clId="{6773F1AC-746E-4C0B-B6AF-F517E8DEFD67}" dt="2024-10-03T07:08:53.804" v="339" actId="26606"/>
          <ac:picMkLst>
            <pc:docMk/>
            <pc:sldMk cId="3749658054" sldId="256"/>
            <ac:picMk id="5" creationId="{C9AA5384-1075-07DC-CF46-BEB00F5E3D55}"/>
          </ac:picMkLst>
        </pc:picChg>
      </pc:sldChg>
      <pc:sldChg chg="addSp delSp modSp mod modTransition">
        <pc:chgData name="Sophia Brinth Dejrup Christensen" userId="a7aa0376-c004-4eae-8151-0a780d11f4e6" providerId="ADAL" clId="{6773F1AC-746E-4C0B-B6AF-F517E8DEFD67}" dt="2024-10-03T06:48:03.591" v="291"/>
        <pc:sldMkLst>
          <pc:docMk/>
          <pc:sldMk cId="1908300051" sldId="257"/>
        </pc:sldMkLst>
        <pc:spChg chg="del mod">
          <ac:chgData name="Sophia Brinth Dejrup Christensen" userId="a7aa0376-c004-4eae-8151-0a780d11f4e6" providerId="ADAL" clId="{6773F1AC-746E-4C0B-B6AF-F517E8DEFD67}" dt="2024-09-30T07:08:58.025" v="110" actId="478"/>
          <ac:spMkLst>
            <pc:docMk/>
            <pc:sldMk cId="1908300051" sldId="257"/>
            <ac:spMk id="2" creationId="{42B38FBB-AB90-4206-F2EA-A6A19B302B4E}"/>
          </ac:spMkLst>
        </pc:spChg>
        <pc:spChg chg="del mod">
          <ac:chgData name="Sophia Brinth Dejrup Christensen" userId="a7aa0376-c004-4eae-8151-0a780d11f4e6" providerId="ADAL" clId="{6773F1AC-746E-4C0B-B6AF-F517E8DEFD67}" dt="2024-09-30T07:09:16.223" v="112" actId="478"/>
          <ac:spMkLst>
            <pc:docMk/>
            <pc:sldMk cId="1908300051" sldId="257"/>
            <ac:spMk id="3" creationId="{84ED538C-057F-65BD-8D1D-0A98ED2E894B}"/>
          </ac:spMkLst>
        </pc:spChg>
        <pc:spChg chg="del mod">
          <ac:chgData name="Sophia Brinth Dejrup Christensen" userId="a7aa0376-c004-4eae-8151-0a780d11f4e6" providerId="ADAL" clId="{6773F1AC-746E-4C0B-B6AF-F517E8DEFD67}" dt="2024-09-30T07:09:24.617" v="114" actId="478"/>
          <ac:spMkLst>
            <pc:docMk/>
            <pc:sldMk cId="1908300051" sldId="257"/>
            <ac:spMk id="5" creationId="{1D9FC34C-9EFC-AC96-8F94-67C97B4F9681}"/>
          </ac:spMkLst>
        </pc:spChg>
        <pc:spChg chg="add del mod">
          <ac:chgData name="Sophia Brinth Dejrup Christensen" userId="a7aa0376-c004-4eae-8151-0a780d11f4e6" providerId="ADAL" clId="{6773F1AC-746E-4C0B-B6AF-F517E8DEFD67}" dt="2024-09-30T07:09:06.607" v="111" actId="478"/>
          <ac:spMkLst>
            <pc:docMk/>
            <pc:sldMk cId="1908300051" sldId="257"/>
            <ac:spMk id="22" creationId="{5FC3E882-2616-F7A3-0CFC-9B1FEA4C8C5F}"/>
          </ac:spMkLst>
        </pc:spChg>
        <pc:spChg chg="add del mod">
          <ac:chgData name="Sophia Brinth Dejrup Christensen" userId="a7aa0376-c004-4eae-8151-0a780d11f4e6" providerId="ADAL" clId="{6773F1AC-746E-4C0B-B6AF-F517E8DEFD67}" dt="2024-09-30T07:09:20.349" v="113" actId="478"/>
          <ac:spMkLst>
            <pc:docMk/>
            <pc:sldMk cId="1908300051" sldId="257"/>
            <ac:spMk id="24" creationId="{8213CC4A-3B90-A56A-1C22-773D23DEDA45}"/>
          </ac:spMkLst>
        </pc:spChg>
        <pc:spChg chg="add del mod">
          <ac:chgData name="Sophia Brinth Dejrup Christensen" userId="a7aa0376-c004-4eae-8151-0a780d11f4e6" providerId="ADAL" clId="{6773F1AC-746E-4C0B-B6AF-F517E8DEFD67}" dt="2024-09-30T07:09:29.247" v="115" actId="478"/>
          <ac:spMkLst>
            <pc:docMk/>
            <pc:sldMk cId="1908300051" sldId="257"/>
            <ac:spMk id="26" creationId="{A56286A1-9B31-B540-FA40-F7C8B2263757}"/>
          </ac:spMkLst>
        </pc:spChg>
        <pc:spChg chg="add del mod">
          <ac:chgData name="Sophia Brinth Dejrup Christensen" userId="a7aa0376-c004-4eae-8151-0a780d11f4e6" providerId="ADAL" clId="{6773F1AC-746E-4C0B-B6AF-F517E8DEFD67}" dt="2024-09-30T07:20:12.283" v="186" actId="478"/>
          <ac:spMkLst>
            <pc:docMk/>
            <pc:sldMk cId="1908300051" sldId="257"/>
            <ac:spMk id="33" creationId="{4B45B11C-B942-2D4B-4707-A6C7F402E7C5}"/>
          </ac:spMkLst>
        </pc:spChg>
        <pc:spChg chg="add mod">
          <ac:chgData name="Sophia Brinth Dejrup Christensen" userId="a7aa0376-c004-4eae-8151-0a780d11f4e6" providerId="ADAL" clId="{6773F1AC-746E-4C0B-B6AF-F517E8DEFD67}" dt="2024-09-30T07:21:27.288" v="196" actId="14100"/>
          <ac:spMkLst>
            <pc:docMk/>
            <pc:sldMk cId="1908300051" sldId="257"/>
            <ac:spMk id="34" creationId="{B094A37F-D1D0-A457-ABE7-63717803F697}"/>
          </ac:spMkLst>
        </pc:spChg>
        <pc:spChg chg="add mod">
          <ac:chgData name="Sophia Brinth Dejrup Christensen" userId="a7aa0376-c004-4eae-8151-0a780d11f4e6" providerId="ADAL" clId="{6773F1AC-746E-4C0B-B6AF-F517E8DEFD67}" dt="2024-09-30T07:21:52.544" v="198" actId="14100"/>
          <ac:spMkLst>
            <pc:docMk/>
            <pc:sldMk cId="1908300051" sldId="257"/>
            <ac:spMk id="35" creationId="{DE519B19-B14B-50AF-F22D-F71AE1F10560}"/>
          </ac:spMkLst>
        </pc:spChg>
        <pc:spChg chg="add mod">
          <ac:chgData name="Sophia Brinth Dejrup Christensen" userId="a7aa0376-c004-4eae-8151-0a780d11f4e6" providerId="ADAL" clId="{6773F1AC-746E-4C0B-B6AF-F517E8DEFD67}" dt="2024-09-30T07:21:35.936" v="197" actId="14100"/>
          <ac:spMkLst>
            <pc:docMk/>
            <pc:sldMk cId="1908300051" sldId="257"/>
            <ac:spMk id="36" creationId="{41A1761B-CA0B-AB05-4519-A90EB804AF71}"/>
          </ac:spMkLst>
        </pc:spChg>
        <pc:spChg chg="add mod">
          <ac:chgData name="Sophia Brinth Dejrup Christensen" userId="a7aa0376-c004-4eae-8151-0a780d11f4e6" providerId="ADAL" clId="{6773F1AC-746E-4C0B-B6AF-F517E8DEFD67}" dt="2024-09-30T07:21:19.433" v="195" actId="14100"/>
          <ac:spMkLst>
            <pc:docMk/>
            <pc:sldMk cId="1908300051" sldId="257"/>
            <ac:spMk id="37" creationId="{E546C982-20CA-AA72-2B00-ABCC48A8DB98}"/>
          </ac:spMkLst>
        </pc:spChg>
        <pc:picChg chg="mod">
          <ac:chgData name="Sophia Brinth Dejrup Christensen" userId="a7aa0376-c004-4eae-8151-0a780d11f4e6" providerId="ADAL" clId="{6773F1AC-746E-4C0B-B6AF-F517E8DEFD67}" dt="2024-09-30T07:10:11.848" v="125" actId="1076"/>
          <ac:picMkLst>
            <pc:docMk/>
            <pc:sldMk cId="1908300051" sldId="257"/>
            <ac:picMk id="8" creationId="{86609533-B5FE-C6B5-3CEB-F426AC626D75}"/>
          </ac:picMkLst>
        </pc:picChg>
        <pc:picChg chg="mod">
          <ac:chgData name="Sophia Brinth Dejrup Christensen" userId="a7aa0376-c004-4eae-8151-0a780d11f4e6" providerId="ADAL" clId="{6773F1AC-746E-4C0B-B6AF-F517E8DEFD67}" dt="2024-10-03T06:45:13.401" v="274"/>
          <ac:picMkLst>
            <pc:docMk/>
            <pc:sldMk cId="1908300051" sldId="257"/>
            <ac:picMk id="18" creationId="{AFB440F6-ED8B-8C51-99C4-DBC5D6B36D32}"/>
          </ac:picMkLst>
        </pc:picChg>
        <pc:picChg chg="mod">
          <ac:chgData name="Sophia Brinth Dejrup Christensen" userId="a7aa0376-c004-4eae-8151-0a780d11f4e6" providerId="ADAL" clId="{6773F1AC-746E-4C0B-B6AF-F517E8DEFD67}" dt="2024-09-30T07:11:13.627" v="140" actId="14100"/>
          <ac:picMkLst>
            <pc:docMk/>
            <pc:sldMk cId="1908300051" sldId="257"/>
            <ac:picMk id="19" creationId="{99CB9A73-BFEB-2ED9-5277-4A8132D96BB3}"/>
          </ac:picMkLst>
        </pc:picChg>
        <pc:picChg chg="mod">
          <ac:chgData name="Sophia Brinth Dejrup Christensen" userId="a7aa0376-c004-4eae-8151-0a780d11f4e6" providerId="ADAL" clId="{6773F1AC-746E-4C0B-B6AF-F517E8DEFD67}" dt="2024-09-30T07:11:09.109" v="138" actId="1076"/>
          <ac:picMkLst>
            <pc:docMk/>
            <pc:sldMk cId="1908300051" sldId="257"/>
            <ac:picMk id="20" creationId="{FF91D259-9FDA-1FD3-8FC6-6E1AA46C405A}"/>
          </ac:picMkLst>
        </pc:picChg>
        <pc:picChg chg="add mod modCrop">
          <ac:chgData name="Sophia Brinth Dejrup Christensen" userId="a7aa0376-c004-4eae-8151-0a780d11f4e6" providerId="ADAL" clId="{6773F1AC-746E-4C0B-B6AF-F517E8DEFD67}" dt="2024-09-30T07:12:18.562" v="149" actId="14100"/>
          <ac:picMkLst>
            <pc:docMk/>
            <pc:sldMk cId="1908300051" sldId="257"/>
            <ac:picMk id="28" creationId="{81ECFE63-B881-B153-113C-5D738CA256DE}"/>
          </ac:picMkLst>
        </pc:picChg>
        <pc:picChg chg="mod">
          <ac:chgData name="Sophia Brinth Dejrup Christensen" userId="a7aa0376-c004-4eae-8151-0a780d11f4e6" providerId="ADAL" clId="{6773F1AC-746E-4C0B-B6AF-F517E8DEFD67}" dt="2024-09-30T07:15:50.057" v="152" actId="14100"/>
          <ac:picMkLst>
            <pc:docMk/>
            <pc:sldMk cId="1908300051" sldId="257"/>
            <ac:picMk id="29" creationId="{28A8829C-79CC-FD61-9C0E-6DE623764499}"/>
          </ac:picMkLst>
        </pc:picChg>
        <pc:picChg chg="add mod modCrop">
          <ac:chgData name="Sophia Brinth Dejrup Christensen" userId="a7aa0376-c004-4eae-8151-0a780d11f4e6" providerId="ADAL" clId="{6773F1AC-746E-4C0B-B6AF-F517E8DEFD67}" dt="2024-09-30T07:17:03.116" v="163" actId="14100"/>
          <ac:picMkLst>
            <pc:docMk/>
            <pc:sldMk cId="1908300051" sldId="257"/>
            <ac:picMk id="31" creationId="{46FD8B59-E7DC-C9E1-75F7-982C7FF141E1}"/>
          </ac:picMkLst>
        </pc:picChg>
        <pc:picChg chg="mod">
          <ac:chgData name="Sophia Brinth Dejrup Christensen" userId="a7aa0376-c004-4eae-8151-0a780d11f4e6" providerId="ADAL" clId="{6773F1AC-746E-4C0B-B6AF-F517E8DEFD67}" dt="2024-09-30T07:18:24.126" v="169" actId="1076"/>
          <ac:picMkLst>
            <pc:docMk/>
            <pc:sldMk cId="1908300051" sldId="257"/>
            <ac:picMk id="32" creationId="{5F142E3B-E62E-9469-A54C-2C969AAA33EB}"/>
          </ac:picMkLst>
        </pc:picChg>
      </pc:sldChg>
      <pc:sldChg chg="addSp delSp modSp new mod modTransition setBg modAnim delDesignElem">
        <pc:chgData name="Sophia Brinth Dejrup Christensen" userId="a7aa0376-c004-4eae-8151-0a780d11f4e6" providerId="ADAL" clId="{6773F1AC-746E-4C0B-B6AF-F517E8DEFD67}" dt="2024-10-03T06:57:25.639" v="331" actId="1076"/>
        <pc:sldMkLst>
          <pc:docMk/>
          <pc:sldMk cId="423649116" sldId="258"/>
        </pc:sldMkLst>
        <pc:spChg chg="mod ord">
          <ac:chgData name="Sophia Brinth Dejrup Christensen" userId="a7aa0376-c004-4eae-8151-0a780d11f4e6" providerId="ADAL" clId="{6773F1AC-746E-4C0B-B6AF-F517E8DEFD67}" dt="2024-10-03T06:45:25.246" v="276"/>
          <ac:spMkLst>
            <pc:docMk/>
            <pc:sldMk cId="423649116" sldId="258"/>
            <ac:spMk id="2" creationId="{1D755844-4937-4A84-4C6D-EBC719EEF74B}"/>
          </ac:spMkLst>
        </pc:spChg>
        <pc:spChg chg="del mod">
          <ac:chgData name="Sophia Brinth Dejrup Christensen" userId="a7aa0376-c004-4eae-8151-0a780d11f4e6" providerId="ADAL" clId="{6773F1AC-746E-4C0B-B6AF-F517E8DEFD67}" dt="2024-10-03T06:29:20.664" v="245" actId="478"/>
          <ac:spMkLst>
            <pc:docMk/>
            <pc:sldMk cId="423649116" sldId="258"/>
            <ac:spMk id="3" creationId="{B1ED2FB0-8B26-BF32-FC85-5135210E1572}"/>
          </ac:spMkLst>
        </pc:spChg>
        <pc:spChg chg="del">
          <ac:chgData name="Sophia Brinth Dejrup Christensen" userId="a7aa0376-c004-4eae-8151-0a780d11f4e6" providerId="ADAL" clId="{6773F1AC-746E-4C0B-B6AF-F517E8DEFD67}" dt="2024-09-30T07:22:26.974" v="200"/>
          <ac:spMkLst>
            <pc:docMk/>
            <pc:sldMk cId="423649116" sldId="258"/>
            <ac:spMk id="4" creationId="{5AF55CF9-2D5F-6661-D377-F662831EE276}"/>
          </ac:spMkLst>
        </pc:spChg>
        <pc:spChg chg="del">
          <ac:chgData name="Sophia Brinth Dejrup Christensen" userId="a7aa0376-c004-4eae-8151-0a780d11f4e6" providerId="ADAL" clId="{6773F1AC-746E-4C0B-B6AF-F517E8DEFD67}" dt="2024-09-30T07:26:01.582" v="229" actId="478"/>
          <ac:spMkLst>
            <pc:docMk/>
            <pc:sldMk cId="423649116" sldId="258"/>
            <ac:spMk id="5" creationId="{CCAD07C8-4BED-A533-8E2C-EC197C8BF2A1}"/>
          </ac:spMkLst>
        </pc:spChg>
        <pc:spChg chg="del">
          <ac:chgData name="Sophia Brinth Dejrup Christensen" userId="a7aa0376-c004-4eae-8151-0a780d11f4e6" providerId="ADAL" clId="{6773F1AC-746E-4C0B-B6AF-F517E8DEFD67}" dt="2024-09-30T07:23:25.188" v="203"/>
          <ac:spMkLst>
            <pc:docMk/>
            <pc:sldMk cId="423649116" sldId="258"/>
            <ac:spMk id="6" creationId="{178E1CE9-98F5-BB5A-34F8-71370FDA7B27}"/>
          </ac:spMkLst>
        </pc:spChg>
        <pc:spChg chg="add mod">
          <ac:chgData name="Sophia Brinth Dejrup Christensen" userId="a7aa0376-c004-4eae-8151-0a780d11f4e6" providerId="ADAL" clId="{6773F1AC-746E-4C0B-B6AF-F517E8DEFD67}" dt="2024-10-03T06:57:25.639" v="331" actId="1076"/>
          <ac:spMkLst>
            <pc:docMk/>
            <pc:sldMk cId="423649116" sldId="258"/>
            <ac:spMk id="7" creationId="{FDCAF258-2EB2-C3FE-DE76-F00E7FB75FAC}"/>
          </ac:spMkLst>
        </pc:spChg>
        <pc:spChg chg="add del">
          <ac:chgData name="Sophia Brinth Dejrup Christensen" userId="a7aa0376-c004-4eae-8151-0a780d11f4e6" providerId="ADAL" clId="{6773F1AC-746E-4C0B-B6AF-F517E8DEFD67}" dt="2024-09-30T07:26:18.803" v="231" actId="26606"/>
          <ac:spMkLst>
            <pc:docMk/>
            <pc:sldMk cId="423649116" sldId="258"/>
            <ac:spMk id="15" creationId="{99F1FFA9-D672-408C-9220-ADEEC6ABDD09}"/>
          </ac:spMkLst>
        </pc:spChg>
        <pc:spChg chg="add del">
          <ac:chgData name="Sophia Brinth Dejrup Christensen" userId="a7aa0376-c004-4eae-8151-0a780d11f4e6" providerId="ADAL" clId="{6773F1AC-746E-4C0B-B6AF-F517E8DEFD67}" dt="2024-10-03T06:30:40.317" v="255" actId="26606"/>
          <ac:spMkLst>
            <pc:docMk/>
            <pc:sldMk cId="423649116" sldId="258"/>
            <ac:spMk id="20" creationId="{99F1FFA9-D672-408C-9220-ADEEC6ABDD09}"/>
          </ac:spMkLst>
        </pc:spChg>
        <pc:spChg chg="add del">
          <ac:chgData name="Sophia Brinth Dejrup Christensen" userId="a7aa0376-c004-4eae-8151-0a780d11f4e6" providerId="ADAL" clId="{6773F1AC-746E-4C0B-B6AF-F517E8DEFD67}" dt="2024-10-03T06:30:40.270" v="254" actId="26606"/>
          <ac:spMkLst>
            <pc:docMk/>
            <pc:sldMk cId="423649116" sldId="258"/>
            <ac:spMk id="24" creationId="{F04B7D48-32ED-2926-93B6-2B50296A3290}"/>
          </ac:spMkLst>
        </pc:spChg>
        <pc:spChg chg="add del">
          <ac:chgData name="Sophia Brinth Dejrup Christensen" userId="a7aa0376-c004-4eae-8151-0a780d11f4e6" providerId="ADAL" clId="{6773F1AC-746E-4C0B-B6AF-F517E8DEFD67}" dt="2024-10-03T06:29:32.493" v="247" actId="26606"/>
          <ac:spMkLst>
            <pc:docMk/>
            <pc:sldMk cId="423649116" sldId="258"/>
            <ac:spMk id="25" creationId="{8870DEF6-46A2-D4F8-8BE6-91165D93ECC4}"/>
          </ac:spMkLst>
        </pc:spChg>
        <pc:spChg chg="add del">
          <ac:chgData name="Sophia Brinth Dejrup Christensen" userId="a7aa0376-c004-4eae-8151-0a780d11f4e6" providerId="ADAL" clId="{6773F1AC-746E-4C0B-B6AF-F517E8DEFD67}" dt="2024-10-03T06:30:40.270" v="254" actId="26606"/>
          <ac:spMkLst>
            <pc:docMk/>
            <pc:sldMk cId="423649116" sldId="258"/>
            <ac:spMk id="31" creationId="{DC39DE25-0E4E-0AA7-0932-1D78C2372786}"/>
          </ac:spMkLst>
        </pc:spChg>
        <pc:spChg chg="add del">
          <ac:chgData name="Sophia Brinth Dejrup Christensen" userId="a7aa0376-c004-4eae-8151-0a780d11f4e6" providerId="ADAL" clId="{6773F1AC-746E-4C0B-B6AF-F517E8DEFD67}" dt="2024-10-03T06:30:26.185" v="252" actId="26606"/>
          <ac:spMkLst>
            <pc:docMk/>
            <pc:sldMk cId="423649116" sldId="258"/>
            <ac:spMk id="32" creationId="{B0A9E55F-729A-4FCE-9FE3-BAE7A7BEFBC8}"/>
          </ac:spMkLst>
        </pc:spChg>
        <pc:spChg chg="add del">
          <ac:chgData name="Sophia Brinth Dejrup Christensen" userId="a7aa0376-c004-4eae-8151-0a780d11f4e6" providerId="ADAL" clId="{6773F1AC-746E-4C0B-B6AF-F517E8DEFD67}" dt="2024-10-03T06:30:26.185" v="252" actId="26606"/>
          <ac:spMkLst>
            <pc:docMk/>
            <pc:sldMk cId="423649116" sldId="258"/>
            <ac:spMk id="33" creationId="{4462B9B4-A230-4FCE-AD96-E79B8B458487}"/>
          </ac:spMkLst>
        </pc:spChg>
        <pc:spChg chg="add del">
          <ac:chgData name="Sophia Brinth Dejrup Christensen" userId="a7aa0376-c004-4eae-8151-0a780d11f4e6" providerId="ADAL" clId="{6773F1AC-746E-4C0B-B6AF-F517E8DEFD67}" dt="2024-10-03T06:30:40.270" v="254" actId="26606"/>
          <ac:spMkLst>
            <pc:docMk/>
            <pc:sldMk cId="423649116" sldId="258"/>
            <ac:spMk id="35" creationId="{AE3A741D-C19B-960A-5803-1C5887147820}"/>
          </ac:spMkLst>
        </pc:spChg>
        <pc:spChg chg="add del">
          <ac:chgData name="Sophia Brinth Dejrup Christensen" userId="a7aa0376-c004-4eae-8151-0a780d11f4e6" providerId="ADAL" clId="{6773F1AC-746E-4C0B-B6AF-F517E8DEFD67}" dt="2024-10-03T06:30:40.270" v="254" actId="26606"/>
          <ac:spMkLst>
            <pc:docMk/>
            <pc:sldMk cId="423649116" sldId="258"/>
            <ac:spMk id="36" creationId="{9C3A50E9-9119-7BC3-083B-2D84CCC78E47}"/>
          </ac:spMkLst>
        </pc:spChg>
        <pc:spChg chg="add del">
          <ac:chgData name="Sophia Brinth Dejrup Christensen" userId="a7aa0376-c004-4eae-8151-0a780d11f4e6" providerId="ADAL" clId="{6773F1AC-746E-4C0B-B6AF-F517E8DEFD67}" dt="2024-10-03T06:30:40.270" v="254" actId="26606"/>
          <ac:spMkLst>
            <pc:docMk/>
            <pc:sldMk cId="423649116" sldId="258"/>
            <ac:spMk id="37" creationId="{8D6EA299-0840-6DEA-E670-C49AEBC87E89}"/>
          </ac:spMkLst>
        </pc:spChg>
        <pc:spChg chg="add del">
          <ac:chgData name="Sophia Brinth Dejrup Christensen" userId="a7aa0376-c004-4eae-8151-0a780d11f4e6" providerId="ADAL" clId="{6773F1AC-746E-4C0B-B6AF-F517E8DEFD67}" dt="2024-10-03T06:45:25.246" v="276"/>
          <ac:spMkLst>
            <pc:docMk/>
            <pc:sldMk cId="423649116" sldId="258"/>
            <ac:spMk id="39" creationId="{0D7B6173-1D58-48E2-83CF-37350F315F75}"/>
          </ac:spMkLst>
        </pc:spChg>
        <pc:spChg chg="add del">
          <ac:chgData name="Sophia Brinth Dejrup Christensen" userId="a7aa0376-c004-4eae-8151-0a780d11f4e6" providerId="ADAL" clId="{6773F1AC-746E-4C0B-B6AF-F517E8DEFD67}" dt="2024-10-03T06:45:25.246" v="276"/>
          <ac:spMkLst>
            <pc:docMk/>
            <pc:sldMk cId="423649116" sldId="258"/>
            <ac:spMk id="40" creationId="{2F36CA75-CFBF-4844-B719-8FE9EBADA9AF}"/>
          </ac:spMkLst>
        </pc:spChg>
        <pc:spChg chg="add del">
          <ac:chgData name="Sophia Brinth Dejrup Christensen" userId="a7aa0376-c004-4eae-8151-0a780d11f4e6" providerId="ADAL" clId="{6773F1AC-746E-4C0B-B6AF-F517E8DEFD67}" dt="2024-10-03T06:45:25.246" v="276"/>
          <ac:spMkLst>
            <pc:docMk/>
            <pc:sldMk cId="423649116" sldId="258"/>
            <ac:spMk id="41" creationId="{3D4A84B9-E564-4DD0-97F8-DBF1C460C28A}"/>
          </ac:spMkLst>
        </pc:spChg>
        <pc:spChg chg="add del">
          <ac:chgData name="Sophia Brinth Dejrup Christensen" userId="a7aa0376-c004-4eae-8151-0a780d11f4e6" providerId="ADAL" clId="{6773F1AC-746E-4C0B-B6AF-F517E8DEFD67}" dt="2024-10-03T06:45:25.246" v="276"/>
          <ac:spMkLst>
            <pc:docMk/>
            <pc:sldMk cId="423649116" sldId="258"/>
            <ac:spMk id="43" creationId="{102382E0-0A09-46AE-B955-B911CAFE7F00}"/>
          </ac:spMkLst>
        </pc:spChg>
        <pc:spChg chg="add del">
          <ac:chgData name="Sophia Brinth Dejrup Christensen" userId="a7aa0376-c004-4eae-8151-0a780d11f4e6" providerId="ADAL" clId="{6773F1AC-746E-4C0B-B6AF-F517E8DEFD67}" dt="2024-10-03T06:45:25.246" v="276"/>
          <ac:spMkLst>
            <pc:docMk/>
            <pc:sldMk cId="423649116" sldId="258"/>
            <ac:spMk id="44" creationId="{7DE75D4A-0965-4973-BE75-DECCAC9A9614}"/>
          </ac:spMkLst>
        </pc:spChg>
        <pc:spChg chg="add del">
          <ac:chgData name="Sophia Brinth Dejrup Christensen" userId="a7aa0376-c004-4eae-8151-0a780d11f4e6" providerId="ADAL" clId="{6773F1AC-746E-4C0B-B6AF-F517E8DEFD67}" dt="2024-10-03T06:30:48.902" v="256" actId="478"/>
          <ac:spMkLst>
            <pc:docMk/>
            <pc:sldMk cId="423649116" sldId="258"/>
            <ac:spMk id="45" creationId="{998B8E67-388D-9596-A2DD-73923D9F364E}"/>
          </ac:spMkLst>
        </pc:spChg>
        <pc:grpChg chg="add del">
          <ac:chgData name="Sophia Brinth Dejrup Christensen" userId="a7aa0376-c004-4eae-8151-0a780d11f4e6" providerId="ADAL" clId="{6773F1AC-746E-4C0B-B6AF-F517E8DEFD67}" dt="2024-10-03T06:30:19.667" v="250" actId="26606"/>
          <ac:grpSpMkLst>
            <pc:docMk/>
            <pc:sldMk cId="423649116" sldId="258"/>
            <ac:grpSpMk id="29" creationId="{BF65200E-BE19-61BA-8C12-E73CE7790A3F}"/>
          </ac:grpSpMkLst>
        </pc:grpChg>
        <pc:picChg chg="mod">
          <ac:chgData name="Sophia Brinth Dejrup Christensen" userId="a7aa0376-c004-4eae-8151-0a780d11f4e6" providerId="ADAL" clId="{6773F1AC-746E-4C0B-B6AF-F517E8DEFD67}" dt="2024-10-03T06:35:28.385" v="259" actId="1076"/>
          <ac:picMkLst>
            <pc:docMk/>
            <pc:sldMk cId="423649116" sldId="258"/>
            <ac:picMk id="5" creationId="{FCB9B42D-1689-6D56-1C43-D91B6846936F}"/>
          </ac:picMkLst>
        </pc:picChg>
        <pc:picChg chg="mod">
          <ac:chgData name="Sophia Brinth Dejrup Christensen" userId="a7aa0376-c004-4eae-8151-0a780d11f4e6" providerId="ADAL" clId="{6773F1AC-746E-4C0B-B6AF-F517E8DEFD67}" dt="2024-10-03T06:53:18.554" v="297" actId="1076"/>
          <ac:picMkLst>
            <pc:docMk/>
            <pc:sldMk cId="423649116" sldId="258"/>
            <ac:picMk id="6" creationId="{943E35D6-255E-0C77-90FE-241E5502487A}"/>
          </ac:picMkLst>
        </pc:picChg>
        <pc:picChg chg="add mod ord modCrop">
          <ac:chgData name="Sophia Brinth Dejrup Christensen" userId="a7aa0376-c004-4eae-8151-0a780d11f4e6" providerId="ADAL" clId="{6773F1AC-746E-4C0B-B6AF-F517E8DEFD67}" dt="2024-10-03T06:30:40.317" v="255" actId="26606"/>
          <ac:picMkLst>
            <pc:docMk/>
            <pc:sldMk cId="423649116" sldId="258"/>
            <ac:picMk id="8" creationId="{A2398C8B-5310-3464-CD29-DF56F5DCEEB2}"/>
          </ac:picMkLst>
        </pc:picChg>
        <pc:picChg chg="add mod ord modCrop">
          <ac:chgData name="Sophia Brinth Dejrup Christensen" userId="a7aa0376-c004-4eae-8151-0a780d11f4e6" providerId="ADAL" clId="{6773F1AC-746E-4C0B-B6AF-F517E8DEFD67}" dt="2024-10-03T06:44:48.688" v="267" actId="1076"/>
          <ac:picMkLst>
            <pc:docMk/>
            <pc:sldMk cId="423649116" sldId="258"/>
            <ac:picMk id="10" creationId="{AF45978C-ED9C-FBDC-7D32-0C9976430C8C}"/>
          </ac:picMkLst>
        </pc:picChg>
        <pc:picChg chg="add del">
          <ac:chgData name="Sophia Brinth Dejrup Christensen" userId="a7aa0376-c004-4eae-8151-0a780d11f4e6" providerId="ADAL" clId="{6773F1AC-746E-4C0B-B6AF-F517E8DEFD67}" dt="2024-10-03T06:45:25.246" v="276"/>
          <ac:picMkLst>
            <pc:docMk/>
            <pc:sldMk cId="423649116" sldId="258"/>
            <ac:picMk id="42" creationId="{4A599609-F5C2-4A0B-A992-913F814A631A}"/>
          </ac:picMkLst>
        </pc:picChg>
        <pc:cxnChg chg="add del">
          <ac:chgData name="Sophia Brinth Dejrup Christensen" userId="a7aa0376-c004-4eae-8151-0a780d11f4e6" providerId="ADAL" clId="{6773F1AC-746E-4C0B-B6AF-F517E8DEFD67}" dt="2024-10-03T06:29:32.493" v="247" actId="26606"/>
          <ac:cxnSpMkLst>
            <pc:docMk/>
            <pc:sldMk cId="423649116" sldId="258"/>
            <ac:cxnSpMk id="27" creationId="{8748256A-88AC-4254-406B-0E8EE2CC2B50}"/>
          </ac:cxnSpMkLst>
        </pc:cxnChg>
      </pc:sldChg>
      <pc:sldChg chg="addSp delSp modSp new mod setBg">
        <pc:chgData name="Sophia Brinth Dejrup Christensen" userId="a7aa0376-c004-4eae-8151-0a780d11f4e6" providerId="ADAL" clId="{6773F1AC-746E-4C0B-B6AF-F517E8DEFD67}" dt="2024-10-03T07:18:34.055" v="640" actId="1076"/>
        <pc:sldMkLst>
          <pc:docMk/>
          <pc:sldMk cId="2478217729" sldId="259"/>
        </pc:sldMkLst>
        <pc:spChg chg="add mod">
          <ac:chgData name="Sophia Brinth Dejrup Christensen" userId="a7aa0376-c004-4eae-8151-0a780d11f4e6" providerId="ADAL" clId="{6773F1AC-746E-4C0B-B6AF-F517E8DEFD67}" dt="2024-10-03T07:18:34.055" v="640" actId="1076"/>
          <ac:spMkLst>
            <pc:docMk/>
            <pc:sldMk cId="2478217729" sldId="259"/>
            <ac:spMk id="8" creationId="{2B939048-3E90-A25A-0B7D-E80B806D1DB5}"/>
          </ac:spMkLst>
        </pc:spChg>
        <pc:spChg chg="add del">
          <ac:chgData name="Sophia Brinth Dejrup Christensen" userId="a7aa0376-c004-4eae-8151-0a780d11f4e6" providerId="ADAL" clId="{6773F1AC-746E-4C0B-B6AF-F517E8DEFD67}" dt="2024-10-03T07:11:01.242" v="356" actId="26606"/>
          <ac:spMkLst>
            <pc:docMk/>
            <pc:sldMk cId="2478217729" sldId="259"/>
            <ac:spMk id="12" creationId="{4613B4A9-1C7C-4729-A016-AB42D3979460}"/>
          </ac:spMkLst>
        </pc:spChg>
        <pc:spChg chg="add">
          <ac:chgData name="Sophia Brinth Dejrup Christensen" userId="a7aa0376-c004-4eae-8151-0a780d11f4e6" providerId="ADAL" clId="{6773F1AC-746E-4C0B-B6AF-F517E8DEFD67}" dt="2024-10-03T07:11:01.273" v="357" actId="26606"/>
          <ac:spMkLst>
            <pc:docMk/>
            <pc:sldMk cId="2478217729" sldId="259"/>
            <ac:spMk id="17" creationId="{94087E04-C99E-4195-8EBA-1BD4C45117C9}"/>
          </ac:spMkLst>
        </pc:spChg>
        <pc:spChg chg="add">
          <ac:chgData name="Sophia Brinth Dejrup Christensen" userId="a7aa0376-c004-4eae-8151-0a780d11f4e6" providerId="ADAL" clId="{6773F1AC-746E-4C0B-B6AF-F517E8DEFD67}" dt="2024-10-03T07:11:01.273" v="357" actId="26606"/>
          <ac:spMkLst>
            <pc:docMk/>
            <pc:sldMk cId="2478217729" sldId="259"/>
            <ac:spMk id="18" creationId="{FD73501D-A515-4725-8404-1315A591A54C}"/>
          </ac:spMkLst>
        </pc:spChg>
        <pc:grpChg chg="add">
          <ac:chgData name="Sophia Brinth Dejrup Christensen" userId="a7aa0376-c004-4eae-8151-0a780d11f4e6" providerId="ADAL" clId="{6773F1AC-746E-4C0B-B6AF-F517E8DEFD67}" dt="2024-10-03T07:11:01.273" v="357" actId="26606"/>
          <ac:grpSpMkLst>
            <pc:docMk/>
            <pc:sldMk cId="2478217729" sldId="259"/>
            <ac:grpSpMk id="14" creationId="{336EACDA-272E-4472-852A-83CAB409195F}"/>
          </ac:grpSpMkLst>
        </pc:grpChg>
        <pc:picChg chg="add del mod">
          <ac:chgData name="Sophia Brinth Dejrup Christensen" userId="a7aa0376-c004-4eae-8151-0a780d11f4e6" providerId="ADAL" clId="{6773F1AC-746E-4C0B-B6AF-F517E8DEFD67}" dt="2024-10-03T07:09:51.215" v="348" actId="22"/>
          <ac:picMkLst>
            <pc:docMk/>
            <pc:sldMk cId="2478217729" sldId="259"/>
            <ac:picMk id="3" creationId="{DF434C43-7981-AC4A-4B26-FCD98146FFE2}"/>
          </ac:picMkLst>
        </pc:picChg>
        <pc:picChg chg="add del">
          <ac:chgData name="Sophia Brinth Dejrup Christensen" userId="a7aa0376-c004-4eae-8151-0a780d11f4e6" providerId="ADAL" clId="{6773F1AC-746E-4C0B-B6AF-F517E8DEFD67}" dt="2024-10-03T07:09:49.252" v="346" actId="22"/>
          <ac:picMkLst>
            <pc:docMk/>
            <pc:sldMk cId="2478217729" sldId="259"/>
            <ac:picMk id="5" creationId="{A2195A93-CE98-3F32-951C-8117B670A67C}"/>
          </ac:picMkLst>
        </pc:picChg>
        <pc:picChg chg="add mod modCrop">
          <ac:chgData name="Sophia Brinth Dejrup Christensen" userId="a7aa0376-c004-4eae-8151-0a780d11f4e6" providerId="ADAL" clId="{6773F1AC-746E-4C0B-B6AF-F517E8DEFD67}" dt="2024-10-03T07:11:43.241" v="362" actId="1076"/>
          <ac:picMkLst>
            <pc:docMk/>
            <pc:sldMk cId="2478217729" sldId="259"/>
            <ac:picMk id="7" creationId="{88B56E82-CAC5-C772-D982-C63106BC1DA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1A423-9127-D728-5D48-6084C182A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14000D7-9612-3C68-EB4C-F8B05F289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7EB0CCE-45AC-F269-9AE8-25A1C763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C61E-5A37-4300-B676-742CEC981DB8}" type="datetimeFigureOut">
              <a:rPr lang="da-DK" smtClean="0"/>
              <a:t>06-02-2025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32519F-9D34-1D9F-AE81-A6A01013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0F24AE2-288A-9FF1-5EC7-711BF576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ACEB-7BBC-4932-98C1-813325013D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2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6C0EEC-4913-5234-9063-A96330AC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83AB46E-0318-2CA1-7A66-AE64A47FC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1E1D9C-4D51-174B-27E5-F0F323883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C61E-5A37-4300-B676-742CEC981DB8}" type="datetimeFigureOut">
              <a:rPr lang="da-DK" smtClean="0"/>
              <a:t>06-02-2025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BECFDA-CC5D-5BC7-A3CD-69BF8EF8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14E133-7F98-8CFC-0B7B-B1A950D70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ACEB-7BBC-4932-98C1-813325013D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404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69E8F04-A297-9A83-275C-8F9D02C44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0463032-D9A9-84FE-54C1-4D59EB5CD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8B3F6A7-1ED8-6C08-1E0D-E3AF9C9E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C61E-5A37-4300-B676-742CEC981DB8}" type="datetimeFigureOut">
              <a:rPr lang="da-DK" smtClean="0"/>
              <a:t>06-02-2025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B23570-FCD3-A03A-BFEE-3603DDAE3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23109F4-3FC6-0C72-698E-ABA8DC67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ACEB-7BBC-4932-98C1-813325013D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527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B2D6B-5535-5FC8-BD8C-F6B84E3F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498072-143D-C0C2-87D1-DF8DCB748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D1867C-FAFD-AD69-7F06-753C91B3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C61E-5A37-4300-B676-742CEC981DB8}" type="datetimeFigureOut">
              <a:rPr lang="da-DK" smtClean="0"/>
              <a:t>06-02-2025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ECF351-4D40-183F-7E4A-AF6E31347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9F5DEB3-F950-BB83-9D5C-1E1DF5C5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ACEB-7BBC-4932-98C1-813325013D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656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6AA4D-8F33-FBA1-14D4-1DD32FB6A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D6B54E6-0E6C-9533-9CE3-329AEC9BF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43533E-5502-4D3B-9C13-3CC78675F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C61E-5A37-4300-B676-742CEC981DB8}" type="datetimeFigureOut">
              <a:rPr lang="da-DK" smtClean="0"/>
              <a:t>06-02-2025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1B61868-1EFA-ADC7-6788-5FB6DF15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5C39D7-DCE7-80F4-167D-DAF3A2B8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ACEB-7BBC-4932-98C1-813325013D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109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8A772-28F9-5CCB-26D5-21149697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A8046A-4240-013A-43E8-FBB0D341F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3268514-B610-A472-343A-2A81CE9B0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80CA194-4983-AE3C-4A23-C8A9A452B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C61E-5A37-4300-B676-742CEC981DB8}" type="datetimeFigureOut">
              <a:rPr lang="da-DK" smtClean="0"/>
              <a:t>06-02-2025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21AA37C-F0B6-EFBF-71EB-3FDBC9EEC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64B2D49-D0B9-E445-AD8C-55E48AD0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ACEB-7BBC-4932-98C1-813325013D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786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4DB8D-D29F-C195-8CD9-4A694616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FAA7A31-F44A-A523-8168-2DD9828D1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6743712-2BD8-68BA-2DBF-6E4649F6D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5F3C628-8B2C-867F-B58C-DDA37C2F7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ED17762-24AF-42AB-2BDC-30ABC6A97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575E2CB-4DC7-D815-E4DD-56A15F8E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C61E-5A37-4300-B676-742CEC981DB8}" type="datetimeFigureOut">
              <a:rPr lang="da-DK" smtClean="0"/>
              <a:t>06-02-2025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DC871A0-1111-A090-E654-254EF3C0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592F89D-DC96-2265-F529-B01517CE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ACEB-7BBC-4932-98C1-813325013D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542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48DE5-FF61-1BCC-3977-3F1CDB57F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433A533-BB86-8500-E9FC-7641745C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C61E-5A37-4300-B676-742CEC981DB8}" type="datetimeFigureOut">
              <a:rPr lang="da-DK" smtClean="0"/>
              <a:t>06-02-2025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81881E3-A1A2-1EA3-BAA4-FFBED9CC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728C1D9-892E-3FB7-7886-1D9B6BB18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ACEB-7BBC-4932-98C1-813325013D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277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F77A3EE-F9F3-82E2-620D-B7E9A1E2C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C61E-5A37-4300-B676-742CEC981DB8}" type="datetimeFigureOut">
              <a:rPr lang="da-DK" smtClean="0"/>
              <a:t>06-02-2025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C0FB6C9-AD5F-9349-207B-2579F9B1C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BE7B13D-083E-CA4A-129E-58750CB8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ACEB-7BBC-4932-98C1-813325013D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397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37D33-8473-AAC8-B27D-1D61EA301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23D1DA4-8D40-E122-3B61-504034C0C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497578C-54F3-669A-A8C6-AE18AD518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84B7692-E44A-A432-3A65-EAEC1CA9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C61E-5A37-4300-B676-742CEC981DB8}" type="datetimeFigureOut">
              <a:rPr lang="da-DK" smtClean="0"/>
              <a:t>06-02-2025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032DB65-4ED7-C680-F92F-C4CD76C8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A64650B-D5BC-FADF-47BF-58126252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ACEB-7BBC-4932-98C1-813325013D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680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B2B64-8D11-7D60-5C77-49D843A51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5B0412C-A197-D7EF-7BFB-B55248EFC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2DE69BA-7E57-F92D-646C-2276DFFF2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5399B7C-D7EB-89EB-E74F-D8B1F07D9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C61E-5A37-4300-B676-742CEC981DB8}" type="datetimeFigureOut">
              <a:rPr lang="da-DK" smtClean="0"/>
              <a:t>06-02-2025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3F173AD-1E65-621C-E1E5-9FE6E378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01101C1-BD92-E623-744C-9D29FBB3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ACEB-7BBC-4932-98C1-813325013D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920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135FAD4-247B-EC68-C364-45FA1350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48A5333-B709-D572-0969-CAF4951E7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A6E0AF-3523-444C-8C03-604BCC2B4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D8C61E-5A37-4300-B676-742CEC981DB8}" type="datetimeFigureOut">
              <a:rPr lang="da-DK" smtClean="0"/>
              <a:t>06-02-2025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49FDB97-B6C0-8DC2-D611-1B5986567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BD56BB-4906-1D28-B69D-F714CBF47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95ACEB-7BBC-4932-98C1-813325013D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766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5.jp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3.jpg"/><Relationship Id="rId5" Type="http://schemas.microsoft.com/office/2007/relationships/media" Target="../media/media3.m4a"/><Relationship Id="rId10" Type="http://schemas.openxmlformats.org/officeDocument/2006/relationships/image" Target="../media/image2.jp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6.m4a"/><Relationship Id="rId7" Type="http://schemas.openxmlformats.org/officeDocument/2006/relationships/image" Target="../media/image8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6.m4a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7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9AA5384-1075-07DC-CF46-BEB00F5E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3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655438" y="838201"/>
            <a:ext cx="7098161" cy="454905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4E2AF0-282C-9CAE-E4D8-147B3F5AE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24619"/>
            <a:ext cx="5541054" cy="1655378"/>
          </a:xfrm>
        </p:spPr>
        <p:txBody>
          <a:bodyPr>
            <a:normAutofit/>
          </a:bodyPr>
          <a:lstStyle/>
          <a:p>
            <a:r>
              <a:rPr lang="da-DK" sz="4400"/>
              <a:t>Lørdagssjov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F119279-48A4-142E-0566-3CD0A4179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3668285"/>
            <a:ext cx="4431162" cy="1337967"/>
          </a:xfrm>
        </p:spPr>
        <p:txBody>
          <a:bodyPr>
            <a:normAutofit/>
          </a:bodyPr>
          <a:lstStyle/>
          <a:p>
            <a:r>
              <a:rPr lang="da-DK"/>
              <a:t>Lavet af Lærke, </a:t>
            </a:r>
            <a:r>
              <a:rPr lang="da-DK" err="1"/>
              <a:t>Silin</a:t>
            </a:r>
            <a:r>
              <a:rPr lang="da-DK"/>
              <a:t> og Sophia</a:t>
            </a:r>
          </a:p>
        </p:txBody>
      </p:sp>
    </p:spTree>
    <p:extLst>
      <p:ext uri="{BB962C8B-B14F-4D97-AF65-F5344CB8AC3E}">
        <p14:creationId xmlns:p14="http://schemas.microsoft.com/office/powerpoint/2010/main" val="374965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 descr="Et billede, der indeholder indendørs, tegneserie&#10;&#10;Automatisk genereret beskrivelse">
            <a:extLst>
              <a:ext uri="{FF2B5EF4-FFF2-40B4-BE49-F238E27FC236}">
                <a16:creationId xmlns:a16="http://schemas.microsoft.com/office/drawing/2014/main" id="{86609533-B5FE-C6B5-3CEB-F426AC626D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6" t="19814" b="-1468"/>
          <a:stretch/>
        </p:blipFill>
        <p:spPr>
          <a:xfrm>
            <a:off x="128589" y="469342"/>
            <a:ext cx="4559639" cy="2991672"/>
          </a:xfrm>
        </p:spPr>
      </p:pic>
      <p:pic>
        <p:nvPicPr>
          <p:cNvPr id="18" name="Pladsholder til indhold 17" descr="Et billede, der indeholder legetøj, indendørs, mur, Babylegetøj&#10;&#10;Automatisk genereret beskrivelse">
            <a:extLst>
              <a:ext uri="{FF2B5EF4-FFF2-40B4-BE49-F238E27FC236}">
                <a16:creationId xmlns:a16="http://schemas.microsoft.com/office/drawing/2014/main" id="{AFB440F6-ED8B-8C51-99C4-DBC5D6B36D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40" y="3429000"/>
            <a:ext cx="5261615" cy="2959658"/>
          </a:xfrm>
        </p:spPr>
      </p:pic>
      <p:pic>
        <p:nvPicPr>
          <p:cNvPr id="19" name="Optaget lyd">
            <a:hlinkClick r:id="" action="ppaction://media"/>
            <a:extLst>
              <a:ext uri="{FF2B5EF4-FFF2-40B4-BE49-F238E27FC236}">
                <a16:creationId xmlns:a16="http://schemas.microsoft.com/office/drawing/2014/main" id="{99CB9A73-BFEB-2ED9-5277-4A8132D96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47120" y="2468298"/>
            <a:ext cx="760413" cy="845080"/>
          </a:xfrm>
          <a:prstGeom prst="rect">
            <a:avLst/>
          </a:prstGeom>
        </p:spPr>
      </p:pic>
      <p:pic>
        <p:nvPicPr>
          <p:cNvPr id="20" name="Optaget lyd">
            <a:hlinkClick r:id="" action="ppaction://media"/>
            <a:extLst>
              <a:ext uri="{FF2B5EF4-FFF2-40B4-BE49-F238E27FC236}">
                <a16:creationId xmlns:a16="http://schemas.microsoft.com/office/drawing/2014/main" id="{FF91D259-9FDA-1FD3-8FC6-6E1AA46C405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 flipV="1">
            <a:off x="5837703" y="3962399"/>
            <a:ext cx="694979" cy="694979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81ECFE63-B881-B153-113C-5D738CA256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20199" r="21387" b="6656"/>
          <a:stretch/>
        </p:blipFill>
        <p:spPr>
          <a:xfrm>
            <a:off x="161753" y="3632074"/>
            <a:ext cx="4774313" cy="2759578"/>
          </a:xfrm>
          <a:prstGeom prst="rect">
            <a:avLst/>
          </a:prstGeom>
        </p:spPr>
      </p:pic>
      <p:pic>
        <p:nvPicPr>
          <p:cNvPr id="29" name="Optaget lyd">
            <a:hlinkClick r:id="" action="ppaction://media"/>
            <a:extLst>
              <a:ext uri="{FF2B5EF4-FFF2-40B4-BE49-F238E27FC236}">
                <a16:creationId xmlns:a16="http://schemas.microsoft.com/office/drawing/2014/main" id="{28A8829C-79CC-FD61-9C0E-6DE62376449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83644" y="5630334"/>
            <a:ext cx="623889" cy="598488"/>
          </a:xfrm>
          <a:prstGeom prst="rect">
            <a:avLst/>
          </a:prstGeom>
        </p:spPr>
      </p:pic>
      <p:pic>
        <p:nvPicPr>
          <p:cNvPr id="31" name="Billede 30" descr="Et billede, der indeholder indendørs, bord, person, tøj&#10;&#10;Automatisk genereret beskrivelse">
            <a:extLst>
              <a:ext uri="{FF2B5EF4-FFF2-40B4-BE49-F238E27FC236}">
                <a16:creationId xmlns:a16="http://schemas.microsoft.com/office/drawing/2014/main" id="{46FD8B59-E7DC-C9E1-75F7-982C7FF141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2" t="32917" r="3892" b="29895"/>
          <a:stretch/>
        </p:blipFill>
        <p:spPr>
          <a:xfrm>
            <a:off x="5655734" y="465293"/>
            <a:ext cx="5352521" cy="2697007"/>
          </a:xfrm>
          <a:prstGeom prst="rect">
            <a:avLst/>
          </a:prstGeom>
        </p:spPr>
      </p:pic>
      <p:pic>
        <p:nvPicPr>
          <p:cNvPr id="32" name="Optaget lyd">
            <a:hlinkClick r:id="" action="ppaction://media"/>
            <a:extLst>
              <a:ext uri="{FF2B5EF4-FFF2-40B4-BE49-F238E27FC236}">
                <a16:creationId xmlns:a16="http://schemas.microsoft.com/office/drawing/2014/main" id="{5F142E3B-E62E-9469-A54C-2C969AAA33E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 flipH="1" flipV="1">
            <a:off x="10285942" y="465293"/>
            <a:ext cx="722313" cy="722313"/>
          </a:xfrm>
          <a:prstGeom prst="rect">
            <a:avLst/>
          </a:prstGeom>
        </p:spPr>
      </p:pic>
      <p:sp>
        <p:nvSpPr>
          <p:cNvPr id="34" name="Tekstfelt 33">
            <a:extLst>
              <a:ext uri="{FF2B5EF4-FFF2-40B4-BE49-F238E27FC236}">
                <a16:creationId xmlns:a16="http://schemas.microsoft.com/office/drawing/2014/main" id="{B094A37F-D1D0-A457-ABE7-63717803F697}"/>
              </a:ext>
            </a:extLst>
          </p:cNvPr>
          <p:cNvSpPr txBox="1"/>
          <p:nvPr/>
        </p:nvSpPr>
        <p:spPr>
          <a:xfrm>
            <a:off x="247120" y="872067"/>
            <a:ext cx="32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DE519B19-B14B-50AF-F22D-F71AE1F10560}"/>
              </a:ext>
            </a:extLst>
          </p:cNvPr>
          <p:cNvSpPr txBox="1"/>
          <p:nvPr/>
        </p:nvSpPr>
        <p:spPr>
          <a:xfrm>
            <a:off x="5952068" y="4978400"/>
            <a:ext cx="38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41A1761B-CA0B-AB05-4519-A90EB804AF71}"/>
              </a:ext>
            </a:extLst>
          </p:cNvPr>
          <p:cNvSpPr txBox="1"/>
          <p:nvPr/>
        </p:nvSpPr>
        <p:spPr>
          <a:xfrm>
            <a:off x="247120" y="3962399"/>
            <a:ext cx="32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3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E546C982-20CA-AA72-2B00-ABCC48A8DB98}"/>
              </a:ext>
            </a:extLst>
          </p:cNvPr>
          <p:cNvSpPr txBox="1"/>
          <p:nvPr/>
        </p:nvSpPr>
        <p:spPr>
          <a:xfrm>
            <a:off x="5837704" y="872067"/>
            <a:ext cx="34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0830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79"/>
    </mc:Choice>
    <mc:Fallback xmlns="">
      <p:transition advTm="4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37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16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45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1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712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49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6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32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43" name="Rectangle 34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ladsholder til indhold 9" descr="Et billede, der indeholder Skaleringsmodel, Byggelegetøj, legetøj, Byggeklodser&#10;&#10;Automatisk genereret beskrivelse">
            <a:extLst>
              <a:ext uri="{FF2B5EF4-FFF2-40B4-BE49-F238E27FC236}">
                <a16:creationId xmlns:a16="http://schemas.microsoft.com/office/drawing/2014/main" id="{AF45978C-ED9C-FBDC-7D32-0C9976430C8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r="41525"/>
          <a:stretch/>
        </p:blipFill>
        <p:spPr>
          <a:xfrm>
            <a:off x="-89243" y="-2"/>
            <a:ext cx="6095980" cy="6857990"/>
          </a:xfrm>
          <a:prstGeom prst="rect">
            <a:avLst/>
          </a:prstGeom>
        </p:spPr>
      </p:pic>
      <p:pic>
        <p:nvPicPr>
          <p:cNvPr id="8" name="Pladsholder til indhold 7" descr="Et billede, der indeholder indendørs, mur, møbel, hylde&#10;&#10;Automatisk genereret beskrivelse">
            <a:extLst>
              <a:ext uri="{FF2B5EF4-FFF2-40B4-BE49-F238E27FC236}">
                <a16:creationId xmlns:a16="http://schemas.microsoft.com/office/drawing/2014/main" id="{A2398C8B-5310-3464-CD29-DF56F5DCEE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r="43488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D755844-4937-4A84-4C6D-EBC719EE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552807"/>
            <a:ext cx="9801854" cy="27903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ptaget lyd">
            <a:hlinkClick r:id="" action="ppaction://media"/>
            <a:extLst>
              <a:ext uri="{FF2B5EF4-FFF2-40B4-BE49-F238E27FC236}">
                <a16:creationId xmlns:a16="http://schemas.microsoft.com/office/drawing/2014/main" id="{FCB9B42D-1689-6D56-1C43-D91B684693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8669" y="0"/>
            <a:ext cx="2336876" cy="2336876"/>
          </a:xfrm>
          <a:prstGeom prst="rect">
            <a:avLst/>
          </a:prstGeom>
        </p:spPr>
      </p:pic>
      <p:pic>
        <p:nvPicPr>
          <p:cNvPr id="6" name="Optaget lyd">
            <a:hlinkClick r:id="" action="ppaction://media"/>
            <a:extLst>
              <a:ext uri="{FF2B5EF4-FFF2-40B4-BE49-F238E27FC236}">
                <a16:creationId xmlns:a16="http://schemas.microsoft.com/office/drawing/2014/main" id="{943E35D6-255E-0C77-90FE-241E550248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85265" y="-76337"/>
            <a:ext cx="34194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9389">
        <p14:shred/>
      </p:transition>
    </mc:Choice>
    <mc:Fallback xmlns="">
      <p:transition spd="slow" advTm="93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94087E04-C99E-4195-8EBA-1BD4C4511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6EACDA-272E-4472-852A-83CAB4091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8E7674-EC8C-49CF-884A-222BCA8655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9B3B005-189B-4C78-B153-4B558C1B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73501D-A515-4725-8404-1315A591A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Billede 6" descr="Et billede, der indeholder tekst, Ansigt, menu, indendørs&#10;&#10;Automatisk genereret beskrivelse">
            <a:extLst>
              <a:ext uri="{FF2B5EF4-FFF2-40B4-BE49-F238E27FC236}">
                <a16:creationId xmlns:a16="http://schemas.microsoft.com/office/drawing/2014/main" id="{88B56E82-CAC5-C772-D982-C63106BC1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" b="704"/>
          <a:stretch/>
        </p:blipFill>
        <p:spPr>
          <a:xfrm>
            <a:off x="457200" y="457200"/>
            <a:ext cx="11277599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</p:pic>
      <p:sp>
        <p:nvSpPr>
          <p:cNvPr id="8" name="Hjerte 7">
            <a:extLst>
              <a:ext uri="{FF2B5EF4-FFF2-40B4-BE49-F238E27FC236}">
                <a16:creationId xmlns:a16="http://schemas.microsoft.com/office/drawing/2014/main" id="{2B939048-3E90-A25A-0B7D-E80B806D1DB5}"/>
              </a:ext>
            </a:extLst>
          </p:cNvPr>
          <p:cNvSpPr/>
          <p:nvPr/>
        </p:nvSpPr>
        <p:spPr>
          <a:xfrm>
            <a:off x="-567987" y="2774184"/>
            <a:ext cx="4090120" cy="3855215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Lørdagssjov er for byens børn. Men voksne og børn skal betale 30.kr</a:t>
            </a:r>
          </a:p>
        </p:txBody>
      </p:sp>
    </p:spTree>
    <p:extLst>
      <p:ext uri="{BB962C8B-B14F-4D97-AF65-F5344CB8AC3E}">
        <p14:creationId xmlns:p14="http://schemas.microsoft.com/office/powerpoint/2010/main" val="2478217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32</Words>
  <Application>Microsoft Office PowerPoint</Application>
  <PresentationFormat>Widescreen</PresentationFormat>
  <Paragraphs>8</Paragraphs>
  <Slides>4</Slides>
  <Notes>0</Notes>
  <HiddenSlides>0</HiddenSlides>
  <MMClips>6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Office-tema</vt:lpstr>
      <vt:lpstr>Lørdagssjov</vt:lpstr>
      <vt:lpstr>PowerPoint-præsentation</vt:lpstr>
      <vt:lpstr>     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Sophia Brinth Dejrup Christensen</dc:creator>
  <cp:lastModifiedBy>Mads Kamp</cp:lastModifiedBy>
  <cp:revision>2</cp:revision>
  <dcterms:created xsi:type="dcterms:W3CDTF">2024-09-30T06:47:36Z</dcterms:created>
  <dcterms:modified xsi:type="dcterms:W3CDTF">2025-02-06T09:47:26Z</dcterms:modified>
</cp:coreProperties>
</file>