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236F1D0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F8266E-7B0E-07D6-3F04-878A51D81888}" name="Laurits Amer Kruse Jørgensen" initials="LJ" userId="S::laur694q@dblit.dk::fa2ae85c-7acf-4d3d-bea6-5f936b1d84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6B68E-B3F4-4500-BF72-C20979BD5FC2}" v="15" dt="2024-09-30T07:04:42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8/10/relationships/authors" Target="author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ts Amer Kruse Jørgensen" userId="fa2ae85c-7acf-4d3d-bea6-5f936b1d8480" providerId="ADAL" clId="{0CB6B68E-B3F4-4500-BF72-C20979BD5FC2}"/>
    <pc:docChg chg="undo custSel addSld delSld modSld sldOrd">
      <pc:chgData name="Laurits Amer Kruse Jørgensen" userId="fa2ae85c-7acf-4d3d-bea6-5f936b1d8480" providerId="ADAL" clId="{0CB6B68E-B3F4-4500-BF72-C20979BD5FC2}" dt="2024-09-30T07:10:31.211" v="1419" actId="20577"/>
      <pc:docMkLst>
        <pc:docMk/>
      </pc:docMkLst>
      <pc:sldChg chg="del">
        <pc:chgData name="Laurits Amer Kruse Jørgensen" userId="fa2ae85c-7acf-4d3d-bea6-5f936b1d8480" providerId="ADAL" clId="{0CB6B68E-B3F4-4500-BF72-C20979BD5FC2}" dt="2024-09-26T07:06:38.873" v="2" actId="2696"/>
        <pc:sldMkLst>
          <pc:docMk/>
          <pc:sldMk cId="3680532110" sldId="256"/>
        </pc:sldMkLst>
      </pc:sldChg>
      <pc:sldChg chg="addSp delSp modSp new mod ord delAnim">
        <pc:chgData name="Laurits Amer Kruse Jørgensen" userId="fa2ae85c-7acf-4d3d-bea6-5f936b1d8480" providerId="ADAL" clId="{0CB6B68E-B3F4-4500-BF72-C20979BD5FC2}" dt="2024-09-30T07:06:31.934" v="1396"/>
        <pc:sldMkLst>
          <pc:docMk/>
          <pc:sldMk cId="594484487" sldId="257"/>
        </pc:sldMkLst>
        <pc:spChg chg="mod">
          <ac:chgData name="Laurits Amer Kruse Jørgensen" userId="fa2ae85c-7acf-4d3d-bea6-5f936b1d8480" providerId="ADAL" clId="{0CB6B68E-B3F4-4500-BF72-C20979BD5FC2}" dt="2024-09-26T07:18:30.373" v="137" actId="20577"/>
          <ac:spMkLst>
            <pc:docMk/>
            <pc:sldMk cId="594484487" sldId="257"/>
            <ac:spMk id="2" creationId="{B16171DF-CBCF-0310-CDA4-64F76E933E20}"/>
          </ac:spMkLst>
        </pc:spChg>
        <pc:spChg chg="del">
          <ac:chgData name="Laurits Amer Kruse Jørgensen" userId="fa2ae85c-7acf-4d3d-bea6-5f936b1d8480" providerId="ADAL" clId="{0CB6B68E-B3F4-4500-BF72-C20979BD5FC2}" dt="2024-09-26T07:18:56.872" v="138" actId="931"/>
          <ac:spMkLst>
            <pc:docMk/>
            <pc:sldMk cId="594484487" sldId="257"/>
            <ac:spMk id="3" creationId="{3CAC49D6-A6BB-AE09-A2F0-8E08291BA812}"/>
          </ac:spMkLst>
        </pc:spChg>
        <pc:picChg chg="del">
          <ac:chgData name="Laurits Amer Kruse Jørgensen" userId="fa2ae85c-7acf-4d3d-bea6-5f936b1d8480" providerId="ADAL" clId="{0CB6B68E-B3F4-4500-BF72-C20979BD5FC2}" dt="2024-09-25T07:26:54.418" v="1" actId="478"/>
          <ac:picMkLst>
            <pc:docMk/>
            <pc:sldMk cId="594484487" sldId="257"/>
            <ac:picMk id="4" creationId="{3BA4D452-DE7F-7744-A7F9-028726D856F7}"/>
          </ac:picMkLst>
        </pc:picChg>
        <pc:picChg chg="mod">
          <ac:chgData name="Laurits Amer Kruse Jørgensen" userId="fa2ae85c-7acf-4d3d-bea6-5f936b1d8480" providerId="ADAL" clId="{0CB6B68E-B3F4-4500-BF72-C20979BD5FC2}" dt="2024-09-26T07:16:46.765" v="83" actId="1076"/>
          <ac:picMkLst>
            <pc:docMk/>
            <pc:sldMk cId="594484487" sldId="257"/>
            <ac:picMk id="4" creationId="{3C7C47D9-A3EF-07E3-6AD0-B80F65163965}"/>
          </ac:picMkLst>
        </pc:picChg>
        <pc:picChg chg="add mod">
          <ac:chgData name="Laurits Amer Kruse Jørgensen" userId="fa2ae85c-7acf-4d3d-bea6-5f936b1d8480" providerId="ADAL" clId="{0CB6B68E-B3F4-4500-BF72-C20979BD5FC2}" dt="2024-09-26T07:21:50.048" v="165" actId="14100"/>
          <ac:picMkLst>
            <pc:docMk/>
            <pc:sldMk cId="594484487" sldId="257"/>
            <ac:picMk id="6" creationId="{814ED3C6-7FA2-01E9-BC70-4022558EA6F9}"/>
          </ac:picMkLst>
        </pc:picChg>
      </pc:sldChg>
      <pc:sldChg chg="addSp delSp modSp new del mod ord">
        <pc:chgData name="Laurits Amer Kruse Jørgensen" userId="fa2ae85c-7acf-4d3d-bea6-5f936b1d8480" providerId="ADAL" clId="{0CB6B68E-B3F4-4500-BF72-C20979BD5FC2}" dt="2024-09-26T07:14:49.936" v="30" actId="2696"/>
        <pc:sldMkLst>
          <pc:docMk/>
          <pc:sldMk cId="3614535896" sldId="258"/>
        </pc:sldMkLst>
        <pc:spChg chg="mod">
          <ac:chgData name="Laurits Amer Kruse Jørgensen" userId="fa2ae85c-7acf-4d3d-bea6-5f936b1d8480" providerId="ADAL" clId="{0CB6B68E-B3F4-4500-BF72-C20979BD5FC2}" dt="2024-09-26T07:07:40.998" v="15" actId="20577"/>
          <ac:spMkLst>
            <pc:docMk/>
            <pc:sldMk cId="3614535896" sldId="258"/>
            <ac:spMk id="2" creationId="{56D85918-6135-271D-C27A-35CC58B3A2CD}"/>
          </ac:spMkLst>
        </pc:spChg>
        <pc:spChg chg="del">
          <ac:chgData name="Laurits Amer Kruse Jørgensen" userId="fa2ae85c-7acf-4d3d-bea6-5f936b1d8480" providerId="ADAL" clId="{0CB6B68E-B3F4-4500-BF72-C20979BD5FC2}" dt="2024-09-26T07:09:58.157" v="18"/>
          <ac:spMkLst>
            <pc:docMk/>
            <pc:sldMk cId="3614535896" sldId="258"/>
            <ac:spMk id="3" creationId="{0B97372C-D6BF-D891-804C-A862B39D51CE}"/>
          </ac:spMkLst>
        </pc:spChg>
        <pc:spChg chg="add">
          <ac:chgData name="Laurits Amer Kruse Jørgensen" userId="fa2ae85c-7acf-4d3d-bea6-5f936b1d8480" providerId="ADAL" clId="{0CB6B68E-B3F4-4500-BF72-C20979BD5FC2}" dt="2024-09-26T07:09:12.574" v="16"/>
          <ac:spMkLst>
            <pc:docMk/>
            <pc:sldMk cId="3614535896" sldId="258"/>
            <ac:spMk id="4" creationId="{04F10CEE-4C7B-F710-3F9D-88D16C4B2B00}"/>
          </ac:spMkLst>
        </pc:spChg>
        <pc:spChg chg="add mod">
          <ac:chgData name="Laurits Amer Kruse Jørgensen" userId="fa2ae85c-7acf-4d3d-bea6-5f936b1d8480" providerId="ADAL" clId="{0CB6B68E-B3F4-4500-BF72-C20979BD5FC2}" dt="2024-09-26T07:09:47.251" v="17"/>
          <ac:spMkLst>
            <pc:docMk/>
            <pc:sldMk cId="3614535896" sldId="258"/>
            <ac:spMk id="5" creationId="{E9D99F66-D122-8E7F-0EC9-8CBB95532D78}"/>
          </ac:spMkLst>
        </pc:spChg>
        <pc:spChg chg="add del mod">
          <ac:chgData name="Laurits Amer Kruse Jørgensen" userId="fa2ae85c-7acf-4d3d-bea6-5f936b1d8480" providerId="ADAL" clId="{0CB6B68E-B3F4-4500-BF72-C20979BD5FC2}" dt="2024-09-26T07:10:08.570" v="19"/>
          <ac:spMkLst>
            <pc:docMk/>
            <pc:sldMk cId="3614535896" sldId="258"/>
            <ac:spMk id="6" creationId="{70312267-43A1-72B9-5092-C022889BCFC8}"/>
          </ac:spMkLst>
        </pc:spChg>
        <pc:spChg chg="add mod">
          <ac:chgData name="Laurits Amer Kruse Jørgensen" userId="fa2ae85c-7acf-4d3d-bea6-5f936b1d8480" providerId="ADAL" clId="{0CB6B68E-B3F4-4500-BF72-C20979BD5FC2}" dt="2024-09-26T07:10:08.570" v="19"/>
          <ac:spMkLst>
            <pc:docMk/>
            <pc:sldMk cId="3614535896" sldId="258"/>
            <ac:spMk id="7" creationId="{59BBEC33-347F-7AB6-D680-9B10289131A5}"/>
          </ac:spMkLst>
        </pc:spChg>
      </pc:sldChg>
      <pc:sldChg chg="addSp delSp modSp new mod ord modMedia setBg addAnim delAnim setClrOvrMap">
        <pc:chgData name="Laurits Amer Kruse Jørgensen" userId="fa2ae85c-7acf-4d3d-bea6-5f936b1d8480" providerId="ADAL" clId="{0CB6B68E-B3F4-4500-BF72-C20979BD5FC2}" dt="2024-09-26T07:21:30.236" v="161" actId="14100"/>
        <pc:sldMkLst>
          <pc:docMk/>
          <pc:sldMk cId="3638887843" sldId="258"/>
        </pc:sldMkLst>
        <pc:spChg chg="mod">
          <ac:chgData name="Laurits Amer Kruse Jørgensen" userId="fa2ae85c-7acf-4d3d-bea6-5f936b1d8480" providerId="ADAL" clId="{0CB6B68E-B3F4-4500-BF72-C20979BD5FC2}" dt="2024-09-26T07:15:54.999" v="59" actId="26606"/>
          <ac:spMkLst>
            <pc:docMk/>
            <pc:sldMk cId="3638887843" sldId="258"/>
            <ac:spMk id="2" creationId="{9AFA05D4-6DA4-D70E-AE32-C73E3820FAFD}"/>
          </ac:spMkLst>
        </pc:spChg>
        <pc:spChg chg="mod">
          <ac:chgData name="Laurits Amer Kruse Jørgensen" userId="fa2ae85c-7acf-4d3d-bea6-5f936b1d8480" providerId="ADAL" clId="{0CB6B68E-B3F4-4500-BF72-C20979BD5FC2}" dt="2024-09-26T07:15:54.999" v="59" actId="26606"/>
          <ac:spMkLst>
            <pc:docMk/>
            <pc:sldMk cId="3638887843" sldId="258"/>
            <ac:spMk id="3" creationId="{43A47E53-AEC8-AA41-84D3-F6FB58264142}"/>
          </ac:spMkLst>
        </pc:spChg>
        <pc:spChg chg="add del">
          <ac:chgData name="Laurits Amer Kruse Jørgensen" userId="fa2ae85c-7acf-4d3d-bea6-5f936b1d8480" providerId="ADAL" clId="{0CB6B68E-B3F4-4500-BF72-C20979BD5FC2}" dt="2024-09-26T07:15:54.889" v="58" actId="26606"/>
          <ac:spMkLst>
            <pc:docMk/>
            <pc:sldMk cId="3638887843" sldId="258"/>
            <ac:spMk id="9" creationId="{71B2258F-86CA-4D4D-8270-BC05FCDEBFB3}"/>
          </ac:spMkLst>
        </pc:spChg>
        <pc:spChg chg="add">
          <ac:chgData name="Laurits Amer Kruse Jørgensen" userId="fa2ae85c-7acf-4d3d-bea6-5f936b1d8480" providerId="ADAL" clId="{0CB6B68E-B3F4-4500-BF72-C20979BD5FC2}" dt="2024-09-26T07:15:54.999" v="59" actId="26606"/>
          <ac:spMkLst>
            <pc:docMk/>
            <pc:sldMk cId="3638887843" sldId="258"/>
            <ac:spMk id="11" creationId="{007891EC-4501-44ED-A8C8-B11B6DB767AB}"/>
          </ac:spMkLst>
        </pc:spChg>
        <pc:spChg chg="add">
          <ac:chgData name="Laurits Amer Kruse Jørgensen" userId="fa2ae85c-7acf-4d3d-bea6-5f936b1d8480" providerId="ADAL" clId="{0CB6B68E-B3F4-4500-BF72-C20979BD5FC2}" dt="2024-09-26T07:15:54.999" v="59" actId="26606"/>
          <ac:spMkLst>
            <pc:docMk/>
            <pc:sldMk cId="3638887843" sldId="258"/>
            <ac:spMk id="12" creationId="{C1DD1A8A-57D5-4A81-AD04-532B043C5611}"/>
          </ac:spMkLst>
        </pc:spChg>
        <pc:picChg chg="add del">
          <ac:chgData name="Laurits Amer Kruse Jørgensen" userId="fa2ae85c-7acf-4d3d-bea6-5f936b1d8480" providerId="ADAL" clId="{0CB6B68E-B3F4-4500-BF72-C20979BD5FC2}" dt="2024-09-26T07:15:54.889" v="58" actId="26606"/>
          <ac:picMkLst>
            <pc:docMk/>
            <pc:sldMk cId="3638887843" sldId="258"/>
            <ac:picMk id="5" creationId="{1073A7E3-AA48-6A8B-B314-5E21671EDD62}"/>
          </ac:picMkLst>
        </pc:picChg>
        <pc:picChg chg="add mod">
          <ac:chgData name="Laurits Amer Kruse Jørgensen" userId="fa2ae85c-7acf-4d3d-bea6-5f936b1d8480" providerId="ADAL" clId="{0CB6B68E-B3F4-4500-BF72-C20979BD5FC2}" dt="2024-09-26T07:21:30.236" v="161" actId="14100"/>
          <ac:picMkLst>
            <pc:docMk/>
            <pc:sldMk cId="3638887843" sldId="258"/>
            <ac:picMk id="13" creationId="{31C7798D-2D0D-A8D7-9EA1-823A788FDAE5}"/>
          </ac:picMkLst>
        </pc:picChg>
      </pc:sldChg>
      <pc:sldChg chg="addSp delSp modSp new mod setBg">
        <pc:chgData name="Laurits Amer Kruse Jørgensen" userId="fa2ae85c-7acf-4d3d-bea6-5f936b1d8480" providerId="ADAL" clId="{0CB6B68E-B3F4-4500-BF72-C20979BD5FC2}" dt="2024-09-30T07:10:31.211" v="1419" actId="20577"/>
        <pc:sldMkLst>
          <pc:docMk/>
          <pc:sldMk cId="2443602658" sldId="259"/>
        </pc:sldMkLst>
        <pc:spChg chg="mod">
          <ac:chgData name="Laurits Amer Kruse Jørgensen" userId="fa2ae85c-7acf-4d3d-bea6-5f936b1d8480" providerId="ADAL" clId="{0CB6B68E-B3F4-4500-BF72-C20979BD5FC2}" dt="2024-09-30T07:07:21.116" v="1399" actId="20577"/>
          <ac:spMkLst>
            <pc:docMk/>
            <pc:sldMk cId="2443602658" sldId="259"/>
            <ac:spMk id="2" creationId="{636E5844-336F-6770-C761-9CB67F2FF88D}"/>
          </ac:spMkLst>
        </pc:spChg>
        <pc:spChg chg="add del mod ord">
          <ac:chgData name="Laurits Amer Kruse Jørgensen" userId="fa2ae85c-7acf-4d3d-bea6-5f936b1d8480" providerId="ADAL" clId="{0CB6B68E-B3F4-4500-BF72-C20979BD5FC2}" dt="2024-09-30T07:10:31.211" v="1419" actId="20577"/>
          <ac:spMkLst>
            <pc:docMk/>
            <pc:sldMk cId="2443602658" sldId="259"/>
            <ac:spMk id="3" creationId="{4DA9420F-AB9C-8AD6-557B-114E32EC09A8}"/>
          </ac:spMkLst>
        </pc:spChg>
        <pc:spChg chg="add del mod">
          <ac:chgData name="Laurits Amer Kruse Jørgensen" userId="fa2ae85c-7acf-4d3d-bea6-5f936b1d8480" providerId="ADAL" clId="{0CB6B68E-B3F4-4500-BF72-C20979BD5FC2}" dt="2024-09-30T06:43:48.926" v="1243" actId="478"/>
          <ac:spMkLst>
            <pc:docMk/>
            <pc:sldMk cId="2443602658" sldId="259"/>
            <ac:spMk id="5" creationId="{012805B9-DAFB-9526-6BB1-69958431E167}"/>
          </ac:spMkLst>
        </pc:spChg>
        <pc:spChg chg="add del">
          <ac:chgData name="Laurits Amer Kruse Jørgensen" userId="fa2ae85c-7acf-4d3d-bea6-5f936b1d8480" providerId="ADAL" clId="{0CB6B68E-B3F4-4500-BF72-C20979BD5FC2}" dt="2024-09-30T07:05:09.288" v="1387" actId="26606"/>
          <ac:spMkLst>
            <pc:docMk/>
            <pc:sldMk cId="2443602658" sldId="259"/>
            <ac:spMk id="1031" creationId="{9AA72BD9-2C5A-4EDC-931F-5AA08EACA0F3}"/>
          </ac:spMkLst>
        </pc:spChg>
        <pc:spChg chg="add del">
          <ac:chgData name="Laurits Amer Kruse Jørgensen" userId="fa2ae85c-7acf-4d3d-bea6-5f936b1d8480" providerId="ADAL" clId="{0CB6B68E-B3F4-4500-BF72-C20979BD5FC2}" dt="2024-09-30T07:05:09.288" v="1387" actId="26606"/>
          <ac:spMkLst>
            <pc:docMk/>
            <pc:sldMk cId="2443602658" sldId="259"/>
            <ac:spMk id="1033" creationId="{DD3981AC-7B61-4947-BCF3-F7AA7FA385B9}"/>
          </ac:spMkLst>
        </pc:spChg>
        <pc:spChg chg="add del">
          <ac:chgData name="Laurits Amer Kruse Jørgensen" userId="fa2ae85c-7acf-4d3d-bea6-5f936b1d8480" providerId="ADAL" clId="{0CB6B68E-B3F4-4500-BF72-C20979BD5FC2}" dt="2024-09-30T07:05:09.288" v="1387" actId="26606"/>
          <ac:spMkLst>
            <pc:docMk/>
            <pc:sldMk cId="2443602658" sldId="259"/>
            <ac:spMk id="1035" creationId="{55D4142C-5077-457F-A6AD-3FECFDB39685}"/>
          </ac:spMkLst>
        </pc:spChg>
        <pc:spChg chg="add del">
          <ac:chgData name="Laurits Amer Kruse Jørgensen" userId="fa2ae85c-7acf-4d3d-bea6-5f936b1d8480" providerId="ADAL" clId="{0CB6B68E-B3F4-4500-BF72-C20979BD5FC2}" dt="2024-09-30T07:05:09.288" v="1387" actId="26606"/>
          <ac:spMkLst>
            <pc:docMk/>
            <pc:sldMk cId="2443602658" sldId="259"/>
            <ac:spMk id="1037" creationId="{7A5F0580-5EE9-419F-96EE-B6529EF6E7D0}"/>
          </ac:spMkLst>
        </pc:spChg>
        <pc:spChg chg="add del">
          <ac:chgData name="Laurits Amer Kruse Jørgensen" userId="fa2ae85c-7acf-4d3d-bea6-5f936b1d8480" providerId="ADAL" clId="{0CB6B68E-B3F4-4500-BF72-C20979BD5FC2}" dt="2024-09-30T07:05:34.620" v="1389" actId="26606"/>
          <ac:spMkLst>
            <pc:docMk/>
            <pc:sldMk cId="2443602658" sldId="259"/>
            <ac:spMk id="1039" creationId="{4F7EBAE4-9945-4473-9E34-B2C66EA0F03D}"/>
          </ac:spMkLst>
        </pc:spChg>
        <pc:spChg chg="add del">
          <ac:chgData name="Laurits Amer Kruse Jørgensen" userId="fa2ae85c-7acf-4d3d-bea6-5f936b1d8480" providerId="ADAL" clId="{0CB6B68E-B3F4-4500-BF72-C20979BD5FC2}" dt="2024-09-30T07:05:34.620" v="1389" actId="26606"/>
          <ac:spMkLst>
            <pc:docMk/>
            <pc:sldMk cId="2443602658" sldId="259"/>
            <ac:spMk id="1040" creationId="{70BEB1E7-2F88-40BC-B73D-42E5B6F80BFC}"/>
          </ac:spMkLst>
        </pc:spChg>
        <pc:spChg chg="add del">
          <ac:chgData name="Laurits Amer Kruse Jørgensen" userId="fa2ae85c-7acf-4d3d-bea6-5f936b1d8480" providerId="ADAL" clId="{0CB6B68E-B3F4-4500-BF72-C20979BD5FC2}" dt="2024-09-30T07:05:34.620" v="1389" actId="26606"/>
          <ac:spMkLst>
            <pc:docMk/>
            <pc:sldMk cId="2443602658" sldId="259"/>
            <ac:spMk id="1041" creationId="{A7B99495-F43F-4D80-A44F-2CB4764EB90B}"/>
          </ac:spMkLst>
        </pc:spChg>
        <pc:spChg chg="add del">
          <ac:chgData name="Laurits Amer Kruse Jørgensen" userId="fa2ae85c-7acf-4d3d-bea6-5f936b1d8480" providerId="ADAL" clId="{0CB6B68E-B3F4-4500-BF72-C20979BD5FC2}" dt="2024-09-30T07:05:40.874" v="1391" actId="26606"/>
          <ac:spMkLst>
            <pc:docMk/>
            <pc:sldMk cId="2443602658" sldId="259"/>
            <ac:spMk id="1043" creationId="{9AA72BD9-2C5A-4EDC-931F-5AA08EACA0F3}"/>
          </ac:spMkLst>
        </pc:spChg>
        <pc:spChg chg="add del">
          <ac:chgData name="Laurits Amer Kruse Jørgensen" userId="fa2ae85c-7acf-4d3d-bea6-5f936b1d8480" providerId="ADAL" clId="{0CB6B68E-B3F4-4500-BF72-C20979BD5FC2}" dt="2024-09-30T07:05:40.874" v="1391" actId="26606"/>
          <ac:spMkLst>
            <pc:docMk/>
            <pc:sldMk cId="2443602658" sldId="259"/>
            <ac:spMk id="1044" creationId="{DD3981AC-7B61-4947-BCF3-F7AA7FA385B9}"/>
          </ac:spMkLst>
        </pc:spChg>
        <pc:spChg chg="add del">
          <ac:chgData name="Laurits Amer Kruse Jørgensen" userId="fa2ae85c-7acf-4d3d-bea6-5f936b1d8480" providerId="ADAL" clId="{0CB6B68E-B3F4-4500-BF72-C20979BD5FC2}" dt="2024-09-30T07:05:40.874" v="1391" actId="26606"/>
          <ac:spMkLst>
            <pc:docMk/>
            <pc:sldMk cId="2443602658" sldId="259"/>
            <ac:spMk id="1045" creationId="{55D4142C-5077-457F-A6AD-3FECFDB39685}"/>
          </ac:spMkLst>
        </pc:spChg>
        <pc:spChg chg="add del">
          <ac:chgData name="Laurits Amer Kruse Jørgensen" userId="fa2ae85c-7acf-4d3d-bea6-5f936b1d8480" providerId="ADAL" clId="{0CB6B68E-B3F4-4500-BF72-C20979BD5FC2}" dt="2024-09-30T07:05:40.874" v="1391" actId="26606"/>
          <ac:spMkLst>
            <pc:docMk/>
            <pc:sldMk cId="2443602658" sldId="259"/>
            <ac:spMk id="1046" creationId="{7A5F0580-5EE9-419F-96EE-B6529EF6E7D0}"/>
          </ac:spMkLst>
        </pc:spChg>
        <pc:spChg chg="add del">
          <ac:chgData name="Laurits Amer Kruse Jørgensen" userId="fa2ae85c-7acf-4d3d-bea6-5f936b1d8480" providerId="ADAL" clId="{0CB6B68E-B3F4-4500-BF72-C20979BD5FC2}" dt="2024-09-30T07:05:48.361" v="1393" actId="26606"/>
          <ac:spMkLst>
            <pc:docMk/>
            <pc:sldMk cId="2443602658" sldId="259"/>
            <ac:spMk id="1048" creationId="{04812C46-200A-4DEB-A05E-3ED6C68C2387}"/>
          </ac:spMkLst>
        </pc:spChg>
        <pc:spChg chg="add del">
          <ac:chgData name="Laurits Amer Kruse Jørgensen" userId="fa2ae85c-7acf-4d3d-bea6-5f936b1d8480" providerId="ADAL" clId="{0CB6B68E-B3F4-4500-BF72-C20979BD5FC2}" dt="2024-09-30T07:05:48.361" v="1393" actId="26606"/>
          <ac:spMkLst>
            <pc:docMk/>
            <pc:sldMk cId="2443602658" sldId="259"/>
            <ac:spMk id="1049" creationId="{D1EA859B-E555-4109-94F3-6700E046E008}"/>
          </ac:spMkLst>
        </pc:spChg>
        <pc:spChg chg="add">
          <ac:chgData name="Laurits Amer Kruse Jørgensen" userId="fa2ae85c-7acf-4d3d-bea6-5f936b1d8480" providerId="ADAL" clId="{0CB6B68E-B3F4-4500-BF72-C20979BD5FC2}" dt="2024-09-30T07:05:48.361" v="1394" actId="26606"/>
          <ac:spMkLst>
            <pc:docMk/>
            <pc:sldMk cId="2443602658" sldId="259"/>
            <ac:spMk id="1051" creationId="{04812C46-200A-4DEB-A05E-3ED6C68C2387}"/>
          </ac:spMkLst>
        </pc:spChg>
        <pc:spChg chg="add">
          <ac:chgData name="Laurits Amer Kruse Jørgensen" userId="fa2ae85c-7acf-4d3d-bea6-5f936b1d8480" providerId="ADAL" clId="{0CB6B68E-B3F4-4500-BF72-C20979BD5FC2}" dt="2024-09-30T07:05:48.361" v="1394" actId="26606"/>
          <ac:spMkLst>
            <pc:docMk/>
            <pc:sldMk cId="2443602658" sldId="259"/>
            <ac:spMk id="1052" creationId="{D1EA859B-E555-4109-94F3-6700E046E008}"/>
          </ac:spMkLst>
        </pc:spChg>
        <pc:picChg chg="add mod ord">
          <ac:chgData name="Laurits Amer Kruse Jørgensen" userId="fa2ae85c-7acf-4d3d-bea6-5f936b1d8480" providerId="ADAL" clId="{0CB6B68E-B3F4-4500-BF72-C20979BD5FC2}" dt="2024-09-30T07:05:48.361" v="1394" actId="26606"/>
          <ac:picMkLst>
            <pc:docMk/>
            <pc:sldMk cId="2443602658" sldId="259"/>
            <ac:picMk id="1026" creationId="{190ECC0C-EE96-0EA4-77AA-7E6A85B5AA89}"/>
          </ac:picMkLst>
        </pc:picChg>
      </pc:sldChg>
    </pc:docChg>
  </pc:docChgLst>
</pc:chgInfo>
</file>

<file path=ppt/comments/modernComment_101_236F1D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BE39F8-B7A9-464E-9A26-409380C5433A}" authorId="{9EF8266E-7B0E-07D6-3F04-878A51D81888}" created="2024-09-26T07:20:42.1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4484487" sldId="257"/>
      <ac:picMk id="6" creationId="{814ED3C6-7FA2-01E9-BC70-4022558EA6F9}"/>
    </ac:deMkLst>
    <p188:txBody>
      <a:bodyPr/>
      <a:lstStyle/>
      <a:p>
        <a:r>
          <a:rPr lang="da-DK"/>
          <a:t>Jul i hammerum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DB108-6239-7800-99EF-FB927C2D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1D7A245-6BCD-1085-5B76-8E5C53A81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EA87E0-E07A-813B-2881-20164341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0B9624-2ABB-BFE9-81A9-5F56CE0B6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6EE59C-589D-2A32-F776-534E3A5E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143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F032F-1AD3-D785-CD8B-325989E4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CF6FD7E-C875-C353-68F3-C8A99B5CC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C32BFC8-515D-CC29-C7A0-7B34093D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DDC97C-A3B8-C07F-C087-1D94491A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24B835-6A8A-F8F6-C4F1-FCC6D55D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746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ED1ECFE-5CCD-9DC4-CCFD-15BDE52A2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ACF4BD8-D979-79B8-4850-B5D7E9F37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09F30D-1FCB-D6F1-FE32-B41B86B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A6D3E1-9D5D-F002-B2C5-43051E431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1216FB-E845-0149-0A66-283B2631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0A0E4-BD57-0C8D-2B5A-DF960EF3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4F8643-B4E1-F8FE-9D8D-F7A712795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C8DC69-61FD-1B62-B732-0CBD01FB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804B633-4884-3F11-2FCB-9F101DB6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145C23-F606-F6DC-FDD7-0A9A1D0A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397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64708-8944-9D41-6775-CE6DAFDB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6A908E0-8BB1-F9A1-E523-87CD20897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EC03F28-944E-B571-F793-92985F80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CE30D8-25AF-59EC-76DF-6E940E1B1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5EFBF97-E0B5-58F0-81D4-69C26B18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80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820C2-C474-9556-EFFB-BA1E4B93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1B55D2-4B81-855C-B5AF-F33089CC8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D60AE0B-EF9D-7DF8-819F-AC4A7B311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E7A4C63-B71C-A0AF-A6AA-D4532AC7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C53729B-CB3C-6BE6-9B4C-BB16C161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8CD0C35-6466-031C-E9C5-A8392064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988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B82C1-D743-CC1E-0E6B-9E7B62CD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670C38-8737-9F55-C175-27F8DA9E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CA260F8-1F6D-BE89-58DC-6036BF336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1E38430-45D8-5962-A0F0-C9EBD2103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9B71363-2D40-8DAE-7D0E-F92A07162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71F4803-27AA-67AB-A971-B835D7AD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A789CCD-A26D-17E9-5066-753B79D7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D321E97-D7CD-C33D-B94B-12F6B608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180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6821A-48AA-5B66-4D19-4292CAB8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37694B-9C4C-EAFA-9383-1AEDCF4F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969C065-4AA5-A58A-4015-2BE564B7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E83BDA6-9B0E-A620-9F60-9351C34A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6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EC8D4DD-F7D0-BBF4-527C-FD92C85D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0E1C1E0-C33F-4C5C-65E1-0E99F2C9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8E01E52-EF13-61E3-22E6-DC88E226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20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B1B21-BE2F-9CD9-91C5-D9F5C9F1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A56435-3C3F-DF26-E5A7-8EFA769E9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A3533C8-4BC1-7B79-E4DD-8C8121E45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EFA1A3A-294C-D33F-30B2-685C7BF7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711CC16-790A-2042-7941-250C875E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E3A001E-69F9-CD74-EE54-0A06BAC6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5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3F8A8-352D-72C1-AD7F-2A879B47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2BE35CE-11E5-D539-1A6F-EF035C3C8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B3C08A8-D079-D0CB-A52C-F0AB0CD92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1307FAA-66B2-1D57-678A-3B0D3716A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2935327-99D6-2B09-7E27-BBD10CDF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3F476B9-DFF9-F6A3-E792-0740DE99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48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0A73C95-C314-04D7-52EF-84CB20E5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E88BACB-E780-CB14-2112-8CB27F17D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F3F242-A403-9B8B-DB20-A9B46E77F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898D99-49C5-4830-AE7E-53BF6EA14F61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3DDE07-B478-1246-9DBE-3B4AF3121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8373684-0D11-74C3-441C-B51AD1C46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F3FAAE-7755-4311-BE72-29191F0CEB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358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18/10/relationships/comments" Target="../comments/modernComment_101_236F1D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Boll Haning i ett träd utomhus">
            <a:extLst>
              <a:ext uri="{FF2B5EF4-FFF2-40B4-BE49-F238E27FC236}">
                <a16:creationId xmlns:a16="http://schemas.microsoft.com/office/drawing/2014/main" id="{31C7798D-2D0D-A8D7-9EA1-823A788FD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1441174" y="-417443"/>
            <a:ext cx="14765483" cy="81103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FA05D4-6DA4-D70E-AE32-C73E3820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>
                <a:solidFill>
                  <a:srgbClr val="FFFFFF"/>
                </a:solidFill>
              </a:rPr>
              <a:t>Jul i 365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3A47E53-AEC8-AA41-84D3-F6FB58264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ulesok med navn | Køb en julesok med navn på lige her">
            <a:extLst>
              <a:ext uri="{FF2B5EF4-FFF2-40B4-BE49-F238E27FC236}">
                <a16:creationId xmlns:a16="http://schemas.microsoft.com/office/drawing/2014/main" id="{190ECC0C-EE96-0EA4-77AA-7E6A85B5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2" b="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6E5844-336F-6770-C761-9CB67F2F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a-DK" sz="4000" dirty="0"/>
              <a:t>Hvad de kører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A9420F-AB9C-8AD6-557B-114E32EC0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da-DK" sz="2000" dirty="0"/>
              <a:t>365 er et sted hvor man kommer  for at handle og alle kan komme og handle.</a:t>
            </a:r>
          </a:p>
          <a:p>
            <a:r>
              <a:rPr lang="da-DK" sz="2000" dirty="0"/>
              <a:t>  de bringer juleglæde ved at hænge julesokker op med slik i til børnene.</a:t>
            </a:r>
          </a:p>
          <a:p>
            <a:r>
              <a:rPr lang="da-DK" sz="2000" dirty="0"/>
              <a:t> 365 ligger i Hammerum hovedgade.</a:t>
            </a:r>
          </a:p>
          <a:p>
            <a:r>
              <a:rPr lang="da-DK" sz="2000" dirty="0"/>
              <a:t>Vi har  lav et interview gå hen på næste side så kan du </a:t>
            </a:r>
            <a:r>
              <a:rPr lang="da-DK" sz="2000"/>
              <a:t>høre den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44360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171DF-CBCF-0310-CDA4-64F76E93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jul i Hammerum  </a:t>
            </a:r>
          </a:p>
        </p:txBody>
      </p:sp>
      <p:pic>
        <p:nvPicPr>
          <p:cNvPr id="6" name="Pladsholder til indhold 5" descr="Nærbillede af feriedekorationer, herunder baubles, fyrretræscones og fyrrenåle">
            <a:extLst>
              <a:ext uri="{FF2B5EF4-FFF2-40B4-BE49-F238E27FC236}">
                <a16:creationId xmlns:a16="http://schemas.microsoft.com/office/drawing/2014/main" id="{814ED3C6-7FA2-01E9-BC70-4022558EA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-815009"/>
            <a:ext cx="15097539" cy="8807057"/>
          </a:xfr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3C7C47D9-A3EF-07E3-6AD0-B80F65163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5477933" y="2845948"/>
            <a:ext cx="1236133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4"/>
    </mc:Choice>
    <mc:Fallback xmlns="">
      <p:transition spd="slow" advTm="1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Widescreen</PresentationFormat>
  <Paragraphs>7</Paragraphs>
  <Slides>3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Office-tema</vt:lpstr>
      <vt:lpstr>Jul i 365</vt:lpstr>
      <vt:lpstr>Hvad de kører</vt:lpstr>
      <vt:lpstr>jul i Hammerum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Laurits Amer Kruse Jørgensen</dc:creator>
  <cp:lastModifiedBy>Laurits Amer Kruse Jørgensen</cp:lastModifiedBy>
  <cp:revision>1</cp:revision>
  <dcterms:created xsi:type="dcterms:W3CDTF">2024-09-25T07:24:49Z</dcterms:created>
  <dcterms:modified xsi:type="dcterms:W3CDTF">2024-09-30T07:10:39Z</dcterms:modified>
</cp:coreProperties>
</file>