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1" r:id="rId6"/>
    <p:sldId id="260" r:id="rId7"/>
    <p:sldId id="262" r:id="rId8"/>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C2173B-7A34-48E9-BFFD-078BFE00953F}" v="11" dt="2024-09-27T11:41:20.3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559" autoAdjust="0"/>
  </p:normalViewPr>
  <p:slideViewPr>
    <p:cSldViewPr snapToGrid="0">
      <p:cViewPr varScale="1">
        <p:scale>
          <a:sx n="73" d="100"/>
          <a:sy n="73" d="100"/>
        </p:scale>
        <p:origin x="102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20788C6-C477-4CDF-9910-14F8B5FB21D6}" type="datetimeFigureOut">
              <a:rPr lang="da-DK" smtClean="0"/>
              <a:t>06-02-2025</a:t>
            </a:fld>
            <a:endParaRPr lang="da-DK"/>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44C835D-CE21-43BA-A610-171AC904EC32}" type="slidenum">
              <a:rPr lang="da-DK" smtClean="0"/>
              <a:t>‹nr.›</a:t>
            </a:fld>
            <a:endParaRPr lang="da-DK"/>
          </a:p>
        </p:txBody>
      </p:sp>
    </p:spTree>
    <p:extLst>
      <p:ext uri="{BB962C8B-B14F-4D97-AF65-F5344CB8AC3E}">
        <p14:creationId xmlns:p14="http://schemas.microsoft.com/office/powerpoint/2010/main" val="377062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644C835D-CE21-43BA-A610-171AC904EC32}" type="slidenum">
              <a:rPr lang="da-DK" smtClean="0"/>
              <a:t>6</a:t>
            </a:fld>
            <a:endParaRPr lang="da-DK"/>
          </a:p>
        </p:txBody>
      </p:sp>
    </p:spTree>
    <p:extLst>
      <p:ext uri="{BB962C8B-B14F-4D97-AF65-F5344CB8AC3E}">
        <p14:creationId xmlns:p14="http://schemas.microsoft.com/office/powerpoint/2010/main" val="1154558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2965DE-1CFE-AF80-C5D0-037757D6BC62}"/>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F20F144B-C5BC-9876-BC55-7EDA64C355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D992B8B2-08FD-DED2-ED47-5F380E113864}"/>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5" name="Pladsholder til sidefod 4">
            <a:extLst>
              <a:ext uri="{FF2B5EF4-FFF2-40B4-BE49-F238E27FC236}">
                <a16:creationId xmlns:a16="http://schemas.microsoft.com/office/drawing/2014/main" id="{8AAAD44A-006F-C1FC-F3E9-2F9DA62D381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1A1DCBF-E26C-57FC-9117-03C6818E8CDE}"/>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1291127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CE43A-E4F5-A2B6-9737-C378B6DC53F0}"/>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D3E5F69F-35A3-6ED5-EAA5-D29DE8EDEC6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3DCC5ED-D56E-2444-05E3-40E5E1BF3890}"/>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5" name="Pladsholder til sidefod 4">
            <a:extLst>
              <a:ext uri="{FF2B5EF4-FFF2-40B4-BE49-F238E27FC236}">
                <a16:creationId xmlns:a16="http://schemas.microsoft.com/office/drawing/2014/main" id="{8A08CF80-DDAD-9010-AFBB-66D8EA92FA5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3F19767-E367-9834-269E-D36AF0D1814E}"/>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1353562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0BBF8E7D-F0E1-2245-B028-C6ED57EC911A}"/>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E28F7648-E203-CD6B-2BF2-CAF9C065ABAC}"/>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A99EA48-B9E6-EE48-7574-4796E8C06A41}"/>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5" name="Pladsholder til sidefod 4">
            <a:extLst>
              <a:ext uri="{FF2B5EF4-FFF2-40B4-BE49-F238E27FC236}">
                <a16:creationId xmlns:a16="http://schemas.microsoft.com/office/drawing/2014/main" id="{1430110A-A2E1-7906-F0F6-E354BDED767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F8AF994-A902-BD3A-897B-83D120B2381D}"/>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1969714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3EF25A-948A-9744-F81C-A653B652EAEF}"/>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593C7F08-8B5E-C5C8-DAB9-D6DF54A820B5}"/>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1DE971B-EF75-087C-24DC-091C09AB62C1}"/>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5" name="Pladsholder til sidefod 4">
            <a:extLst>
              <a:ext uri="{FF2B5EF4-FFF2-40B4-BE49-F238E27FC236}">
                <a16:creationId xmlns:a16="http://schemas.microsoft.com/office/drawing/2014/main" id="{20C5E391-C03A-1F10-D256-266042CAF42D}"/>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32E6D81-7B98-9A3E-1806-1589E99FBC55}"/>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1963356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989A50-FBF0-6A03-1970-CF6939CF503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A43E6CD1-2659-1330-CEB9-0D11AF1E9C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57F71985-5E52-6A93-488A-57ACC88198B9}"/>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5" name="Pladsholder til sidefod 4">
            <a:extLst>
              <a:ext uri="{FF2B5EF4-FFF2-40B4-BE49-F238E27FC236}">
                <a16:creationId xmlns:a16="http://schemas.microsoft.com/office/drawing/2014/main" id="{9DC8C93F-B72E-68BB-FCE1-7AEF5B2A980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9548F32-F51A-B111-8BA4-AEA8EE6D377F}"/>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3114389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CB4F68-2BDE-DA55-1FB5-7CF188714AF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D821C60-ADC4-1871-CDB4-EAA532ADD22B}"/>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FC533C4B-3400-DC9B-6757-0B2DAA966D8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94680A8B-F7E4-140B-979B-23C6B4B0F2F1}"/>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6" name="Pladsholder til sidefod 5">
            <a:extLst>
              <a:ext uri="{FF2B5EF4-FFF2-40B4-BE49-F238E27FC236}">
                <a16:creationId xmlns:a16="http://schemas.microsoft.com/office/drawing/2014/main" id="{41A8F96E-A94E-B866-4FBD-A96804C05F5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BF7987B4-6108-BCD3-529D-6E375A28FF01}"/>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3464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68D09-8D0B-3040-FD52-CBE3A4C87B65}"/>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B9EB4FB-C386-DAA5-6F9B-2CFECE0744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2E7D1430-284A-7220-BE18-1384EFD9F231}"/>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EF3FEA4E-EE4A-8AB4-B743-2372738E8A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073F5FFD-2AA6-E7CC-F189-7830AE878048}"/>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7FB7439B-B50D-DF0B-E235-C901E719BF38}"/>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8" name="Pladsholder til sidefod 7">
            <a:extLst>
              <a:ext uri="{FF2B5EF4-FFF2-40B4-BE49-F238E27FC236}">
                <a16:creationId xmlns:a16="http://schemas.microsoft.com/office/drawing/2014/main" id="{27D04606-B24D-B2EB-6B59-418664ACB0FF}"/>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D27B2FCC-73E9-E39F-A0EE-3C655198C0B6}"/>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390044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A055D-6A1E-EA5F-5D3C-4F0898FC83C5}"/>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E4FFBAC5-CC27-82CB-D509-49630D5B8AC3}"/>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4" name="Pladsholder til sidefod 3">
            <a:extLst>
              <a:ext uri="{FF2B5EF4-FFF2-40B4-BE49-F238E27FC236}">
                <a16:creationId xmlns:a16="http://schemas.microsoft.com/office/drawing/2014/main" id="{5A97D1B4-1167-F44A-446A-E61BCE6DA41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D178C470-E1E1-8C21-7C3C-F3BF6217D16C}"/>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1275375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DC72946F-F27E-B1CD-C1A7-BF732C88350E}"/>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3" name="Pladsholder til sidefod 2">
            <a:extLst>
              <a:ext uri="{FF2B5EF4-FFF2-40B4-BE49-F238E27FC236}">
                <a16:creationId xmlns:a16="http://schemas.microsoft.com/office/drawing/2014/main" id="{D41CC453-EC71-F80C-FBEB-D72957A5252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0E06140C-C2D5-4785-7023-4729CD6E4E13}"/>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2315325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7246A4-11B3-0871-C1A0-05DA6E1B1E5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5F49D611-4DC5-6519-6A4E-6D8C5357C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6B51687D-ED17-AE28-1A65-6B5602D6F4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33F00F26-35A4-8EA7-AC47-75880F52D37A}"/>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6" name="Pladsholder til sidefod 5">
            <a:extLst>
              <a:ext uri="{FF2B5EF4-FFF2-40B4-BE49-F238E27FC236}">
                <a16:creationId xmlns:a16="http://schemas.microsoft.com/office/drawing/2014/main" id="{2BAAA0BA-AC4B-2C35-AEE4-8939894998E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F084AC5A-17B8-E7A0-528D-02A1F6CB0719}"/>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2408245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847576-123E-36EA-F0EE-8D2CD25BE48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1ED39F1F-66AA-AAC2-1981-D77DC11340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9E6A9357-F527-5DD8-4E97-971BDAB20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AAB35763-85BB-7751-C774-7E76C633EAE0}"/>
              </a:ext>
            </a:extLst>
          </p:cNvPr>
          <p:cNvSpPr>
            <a:spLocks noGrp="1"/>
          </p:cNvSpPr>
          <p:nvPr>
            <p:ph type="dt" sz="half" idx="10"/>
          </p:nvPr>
        </p:nvSpPr>
        <p:spPr/>
        <p:txBody>
          <a:bodyPr/>
          <a:lstStyle/>
          <a:p>
            <a:fld id="{BE2E3C55-E184-4FE4-A299-9ACCC3EB9A9D}" type="datetimeFigureOut">
              <a:rPr lang="da-DK" smtClean="0"/>
              <a:t>06-02-2025</a:t>
            </a:fld>
            <a:endParaRPr lang="da-DK"/>
          </a:p>
        </p:txBody>
      </p:sp>
      <p:sp>
        <p:nvSpPr>
          <p:cNvPr id="6" name="Pladsholder til sidefod 5">
            <a:extLst>
              <a:ext uri="{FF2B5EF4-FFF2-40B4-BE49-F238E27FC236}">
                <a16:creationId xmlns:a16="http://schemas.microsoft.com/office/drawing/2014/main" id="{A9851368-774D-EECE-A7D8-6E686E29C1C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C143306-DAB3-E114-EF24-A74865C2669E}"/>
              </a:ext>
            </a:extLst>
          </p:cNvPr>
          <p:cNvSpPr>
            <a:spLocks noGrp="1"/>
          </p:cNvSpPr>
          <p:nvPr>
            <p:ph type="sldNum" sz="quarter" idx="12"/>
          </p:nvPr>
        </p:nvSpPr>
        <p:spPr/>
        <p:txBody>
          <a:bodyPr/>
          <a:lstStyle/>
          <a:p>
            <a:fld id="{B3A616F5-230F-4C11-8C75-0FD3860549E1}" type="slidenum">
              <a:rPr lang="da-DK" smtClean="0"/>
              <a:t>‹nr.›</a:t>
            </a:fld>
            <a:endParaRPr lang="da-DK"/>
          </a:p>
        </p:txBody>
      </p:sp>
    </p:spTree>
    <p:extLst>
      <p:ext uri="{BB962C8B-B14F-4D97-AF65-F5344CB8AC3E}">
        <p14:creationId xmlns:p14="http://schemas.microsoft.com/office/powerpoint/2010/main" val="3120211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3CB0B1B3-605F-A45F-2AEC-94CED75FD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027A2BD-126D-3B77-563B-E22CEF2520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E806C3C-78CF-1D5C-0530-17E214051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E2E3C55-E184-4FE4-A299-9ACCC3EB9A9D}" type="datetimeFigureOut">
              <a:rPr lang="da-DK" smtClean="0"/>
              <a:t>06-02-2025</a:t>
            </a:fld>
            <a:endParaRPr lang="da-DK"/>
          </a:p>
        </p:txBody>
      </p:sp>
      <p:sp>
        <p:nvSpPr>
          <p:cNvPr id="5" name="Pladsholder til sidefod 4">
            <a:extLst>
              <a:ext uri="{FF2B5EF4-FFF2-40B4-BE49-F238E27FC236}">
                <a16:creationId xmlns:a16="http://schemas.microsoft.com/office/drawing/2014/main" id="{B63F230C-884E-2353-F8CE-29691B949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09E234C3-5E8A-8F91-C2D9-DD7F1AC054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3A616F5-230F-4C11-8C75-0FD3860549E1}" type="slidenum">
              <a:rPr lang="da-DK" smtClean="0"/>
              <a:t>‹nr.›</a:t>
            </a:fld>
            <a:endParaRPr lang="da-DK"/>
          </a:p>
        </p:txBody>
      </p:sp>
    </p:spTree>
    <p:extLst>
      <p:ext uri="{BB962C8B-B14F-4D97-AF65-F5344CB8AC3E}">
        <p14:creationId xmlns:p14="http://schemas.microsoft.com/office/powerpoint/2010/main" val="1175585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Hammerum-Gjellerup Spejderne">
            <a:extLst>
              <a:ext uri="{FF2B5EF4-FFF2-40B4-BE49-F238E27FC236}">
                <a16:creationId xmlns:a16="http://schemas.microsoft.com/office/drawing/2014/main" id="{9E4A5D3E-4CE6-D8ED-711B-66FD4E82E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389" b="4611"/>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2064" name="Rectangle 2063">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3">
            <a:extLst>
              <a:ext uri="{FF2B5EF4-FFF2-40B4-BE49-F238E27FC236}">
                <a16:creationId xmlns:a16="http://schemas.microsoft.com/office/drawing/2014/main" id="{C0523B03-1DC4-0540-3C86-83D0529DD429}"/>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da-DK" sz="5200" dirty="0">
                <a:solidFill>
                  <a:srgbClr val="FFFFFF"/>
                </a:solidFill>
              </a:rPr>
              <a:t>KFUM spejderne</a:t>
            </a:r>
          </a:p>
        </p:txBody>
      </p:sp>
    </p:spTree>
    <p:extLst>
      <p:ext uri="{BB962C8B-B14F-4D97-AF65-F5344CB8AC3E}">
        <p14:creationId xmlns:p14="http://schemas.microsoft.com/office/powerpoint/2010/main" val="3747547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92029A5-B0EE-6039-4880-E01593040D34}"/>
              </a:ext>
            </a:extLst>
          </p:cNvPr>
          <p:cNvSpPr>
            <a:spLocks noGrp="1"/>
          </p:cNvSpPr>
          <p:nvPr>
            <p:ph type="title"/>
          </p:nvPr>
        </p:nvSpPr>
        <p:spPr>
          <a:xfrm>
            <a:off x="6513788" y="365125"/>
            <a:ext cx="4840010" cy="1807305"/>
          </a:xfrm>
        </p:spPr>
        <p:txBody>
          <a:bodyPr>
            <a:normAutofit/>
          </a:bodyPr>
          <a:lstStyle/>
          <a:p>
            <a:r>
              <a:rPr lang="da-DK" dirty="0"/>
              <a:t>Arrangementer </a:t>
            </a:r>
          </a:p>
        </p:txBody>
      </p:sp>
      <p:pic>
        <p:nvPicPr>
          <p:cNvPr id="1028" name="Picture 4" descr="KFUM Spejderne, Hammerum/Gjellerup gruppe">
            <a:extLst>
              <a:ext uri="{FF2B5EF4-FFF2-40B4-BE49-F238E27FC236}">
                <a16:creationId xmlns:a16="http://schemas.microsoft.com/office/drawing/2014/main" id="{043171B0-E949-894F-B7D6-EB34F100E0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0811"/>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3" name="Pladsholder til indhold 2">
            <a:extLst>
              <a:ext uri="{FF2B5EF4-FFF2-40B4-BE49-F238E27FC236}">
                <a16:creationId xmlns:a16="http://schemas.microsoft.com/office/drawing/2014/main" id="{80A8EBF4-0CA0-DA93-7003-29EFECBDA40B}"/>
              </a:ext>
            </a:extLst>
          </p:cNvPr>
          <p:cNvSpPr>
            <a:spLocks noGrp="1"/>
          </p:cNvSpPr>
          <p:nvPr>
            <p:ph idx="1"/>
          </p:nvPr>
        </p:nvSpPr>
        <p:spPr>
          <a:xfrm>
            <a:off x="6513788" y="2333297"/>
            <a:ext cx="4840010" cy="3843666"/>
          </a:xfrm>
        </p:spPr>
        <p:txBody>
          <a:bodyPr>
            <a:normAutofit/>
          </a:bodyPr>
          <a:lstStyle/>
          <a:p>
            <a:r>
              <a:rPr lang="da-DK" sz="2000" dirty="0"/>
              <a:t>Kfum spejderne er til en masse arrangementer. Det her, er fra da, de var i kirken.</a:t>
            </a:r>
          </a:p>
        </p:txBody>
      </p:sp>
    </p:spTree>
    <p:extLst>
      <p:ext uri="{BB962C8B-B14F-4D97-AF65-F5344CB8AC3E}">
        <p14:creationId xmlns:p14="http://schemas.microsoft.com/office/powerpoint/2010/main" val="788439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9CF73-B8CE-4BA5-6264-D3AE1A80984C}"/>
              </a:ext>
            </a:extLst>
          </p:cNvPr>
          <p:cNvSpPr>
            <a:spLocks noGrp="1"/>
          </p:cNvSpPr>
          <p:nvPr>
            <p:ph type="title"/>
          </p:nvPr>
        </p:nvSpPr>
        <p:spPr/>
        <p:txBody>
          <a:bodyPr/>
          <a:lstStyle/>
          <a:p>
            <a:r>
              <a:rPr lang="da-DK" dirty="0"/>
              <a:t>Mærker</a:t>
            </a:r>
          </a:p>
        </p:txBody>
      </p:sp>
      <p:sp>
        <p:nvSpPr>
          <p:cNvPr id="3" name="Pladsholder til indhold 2">
            <a:extLst>
              <a:ext uri="{FF2B5EF4-FFF2-40B4-BE49-F238E27FC236}">
                <a16:creationId xmlns:a16="http://schemas.microsoft.com/office/drawing/2014/main" id="{4E43AF8D-C4FD-958F-6FCE-6CD6619527DB}"/>
              </a:ext>
            </a:extLst>
          </p:cNvPr>
          <p:cNvSpPr>
            <a:spLocks noGrp="1"/>
          </p:cNvSpPr>
          <p:nvPr>
            <p:ph idx="1"/>
          </p:nvPr>
        </p:nvSpPr>
        <p:spPr/>
        <p:txBody>
          <a:bodyPr/>
          <a:lstStyle/>
          <a:p>
            <a:endParaRPr lang="da-DK"/>
          </a:p>
        </p:txBody>
      </p:sp>
      <p:sp>
        <p:nvSpPr>
          <p:cNvPr id="4" name="Pladsholder til tekst 3">
            <a:extLst>
              <a:ext uri="{FF2B5EF4-FFF2-40B4-BE49-F238E27FC236}">
                <a16:creationId xmlns:a16="http://schemas.microsoft.com/office/drawing/2014/main" id="{1194BE9F-BC31-B8C9-E660-0B669107EB76}"/>
              </a:ext>
            </a:extLst>
          </p:cNvPr>
          <p:cNvSpPr>
            <a:spLocks noGrp="1"/>
          </p:cNvSpPr>
          <p:nvPr>
            <p:ph type="body" sz="half" idx="2"/>
          </p:nvPr>
        </p:nvSpPr>
        <p:spPr/>
        <p:txBody>
          <a:bodyPr/>
          <a:lstStyle/>
          <a:p>
            <a:r>
              <a:rPr lang="da-DK" dirty="0"/>
              <a:t>Det ville ikke være spejder uden mærker. Du kan få en masse mærker til din grønne jakke, her kan du kan se her hvilke mærker du kan få</a:t>
            </a:r>
          </a:p>
        </p:txBody>
      </p:sp>
      <p:pic>
        <p:nvPicPr>
          <p:cNvPr id="1026" name="Picture 2" descr="Spejderuniformen | KFUM Langeskov Gruppe">
            <a:extLst>
              <a:ext uri="{FF2B5EF4-FFF2-40B4-BE49-F238E27FC236}">
                <a16:creationId xmlns:a16="http://schemas.microsoft.com/office/drawing/2014/main" id="{9FA298CB-6583-90C3-9647-8D42908F21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0010" y="996950"/>
            <a:ext cx="6172201" cy="4864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3612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813005-215F-B16E-9254-3829D9EB9AAC}"/>
              </a:ext>
            </a:extLst>
          </p:cNvPr>
          <p:cNvSpPr>
            <a:spLocks noGrp="1"/>
          </p:cNvSpPr>
          <p:nvPr>
            <p:ph type="title"/>
          </p:nvPr>
        </p:nvSpPr>
        <p:spPr>
          <a:xfrm>
            <a:off x="836612" y="194094"/>
            <a:ext cx="3932237" cy="1863306"/>
          </a:xfrm>
        </p:spPr>
        <p:txBody>
          <a:bodyPr/>
          <a:lstStyle/>
          <a:p>
            <a:r>
              <a:rPr lang="da-DK" dirty="0"/>
              <a:t>Fællesskab</a:t>
            </a:r>
          </a:p>
        </p:txBody>
      </p:sp>
      <p:sp>
        <p:nvSpPr>
          <p:cNvPr id="3" name="Pladsholder til indhold 2">
            <a:extLst>
              <a:ext uri="{FF2B5EF4-FFF2-40B4-BE49-F238E27FC236}">
                <a16:creationId xmlns:a16="http://schemas.microsoft.com/office/drawing/2014/main" id="{A097C7FB-2909-55A8-94D2-201AF711B395}"/>
              </a:ext>
            </a:extLst>
          </p:cNvPr>
          <p:cNvSpPr>
            <a:spLocks noGrp="1"/>
          </p:cNvSpPr>
          <p:nvPr>
            <p:ph idx="1"/>
          </p:nvPr>
        </p:nvSpPr>
        <p:spPr/>
        <p:txBody>
          <a:bodyPr/>
          <a:lstStyle/>
          <a:p>
            <a:endParaRPr lang="da-DK"/>
          </a:p>
        </p:txBody>
      </p:sp>
      <p:sp>
        <p:nvSpPr>
          <p:cNvPr id="4" name="Pladsholder til tekst 3">
            <a:extLst>
              <a:ext uri="{FF2B5EF4-FFF2-40B4-BE49-F238E27FC236}">
                <a16:creationId xmlns:a16="http://schemas.microsoft.com/office/drawing/2014/main" id="{54C29681-18F4-6339-003A-B348A4A12E63}"/>
              </a:ext>
            </a:extLst>
          </p:cNvPr>
          <p:cNvSpPr>
            <a:spLocks noGrp="1"/>
          </p:cNvSpPr>
          <p:nvPr>
            <p:ph type="body" sz="half" idx="2"/>
          </p:nvPr>
        </p:nvSpPr>
        <p:spPr/>
        <p:txBody>
          <a:bodyPr/>
          <a:lstStyle/>
          <a:p>
            <a:r>
              <a:rPr lang="da-DK" dirty="0"/>
              <a:t>Du kan få en masse venner til spejder og der er plads til alle. Du skal ikke kunne noget særligt, du skal bare være dig selv, så lærer de dig resten, hen ad vejen. </a:t>
            </a:r>
          </a:p>
        </p:txBody>
      </p:sp>
      <p:pic>
        <p:nvPicPr>
          <p:cNvPr id="1028" name="Picture 4" descr="Patruljedyst. – KFUM Spejderne i Børkop">
            <a:extLst>
              <a:ext uri="{FF2B5EF4-FFF2-40B4-BE49-F238E27FC236}">
                <a16:creationId xmlns:a16="http://schemas.microsoft.com/office/drawing/2014/main" id="{A65AD677-0701-6D38-C353-0CE22B0256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0012" y="987425"/>
            <a:ext cx="6172200" cy="4873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747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9B6B35-576D-F649-93EA-56247DE2681E}"/>
              </a:ext>
            </a:extLst>
          </p:cNvPr>
          <p:cNvSpPr>
            <a:spLocks noGrp="1"/>
          </p:cNvSpPr>
          <p:nvPr>
            <p:ph type="title"/>
          </p:nvPr>
        </p:nvSpPr>
        <p:spPr/>
        <p:txBody>
          <a:bodyPr/>
          <a:lstStyle/>
          <a:p>
            <a:r>
              <a:rPr lang="da-DK" dirty="0"/>
              <a:t>Du kan lære… </a:t>
            </a:r>
          </a:p>
        </p:txBody>
      </p:sp>
      <p:sp>
        <p:nvSpPr>
          <p:cNvPr id="3" name="Pladsholder til indhold 2">
            <a:extLst>
              <a:ext uri="{FF2B5EF4-FFF2-40B4-BE49-F238E27FC236}">
                <a16:creationId xmlns:a16="http://schemas.microsoft.com/office/drawing/2014/main" id="{9C79F07C-0C2D-C4AF-2FBD-80569B335E4B}"/>
              </a:ext>
            </a:extLst>
          </p:cNvPr>
          <p:cNvSpPr>
            <a:spLocks noGrp="1"/>
          </p:cNvSpPr>
          <p:nvPr>
            <p:ph idx="1"/>
          </p:nvPr>
        </p:nvSpPr>
        <p:spPr/>
        <p:txBody>
          <a:bodyPr/>
          <a:lstStyle/>
          <a:p>
            <a:endParaRPr lang="da-DK"/>
          </a:p>
        </p:txBody>
      </p:sp>
      <p:sp>
        <p:nvSpPr>
          <p:cNvPr id="4" name="Pladsholder til tekst 3">
            <a:extLst>
              <a:ext uri="{FF2B5EF4-FFF2-40B4-BE49-F238E27FC236}">
                <a16:creationId xmlns:a16="http://schemas.microsoft.com/office/drawing/2014/main" id="{045A1DDA-18A1-8B54-A59D-E98D3ADA1803}"/>
              </a:ext>
            </a:extLst>
          </p:cNvPr>
          <p:cNvSpPr>
            <a:spLocks noGrp="1"/>
          </p:cNvSpPr>
          <p:nvPr>
            <p:ph type="body" sz="half" idx="2"/>
          </p:nvPr>
        </p:nvSpPr>
        <p:spPr>
          <a:xfrm>
            <a:off x="84275" y="2057401"/>
            <a:ext cx="4936299" cy="3803650"/>
          </a:xfrm>
        </p:spPr>
        <p:txBody>
          <a:bodyPr/>
          <a:lstStyle/>
          <a:p>
            <a:r>
              <a:rPr lang="da-DK" dirty="0"/>
              <a:t>Førstehjælp, at aflæse kort, at bruge kompas, at binde knob, at bruge kniv og økse, at lave ting med reb og rafter og forskellige former for håndværk. Alt sammen vigtigt at kunne som spejder.</a:t>
            </a:r>
          </a:p>
        </p:txBody>
      </p:sp>
      <p:pic>
        <p:nvPicPr>
          <p:cNvPr id="1026" name="Picture 2" descr="Om os | Hammerum-Gjellerup Spejderne">
            <a:extLst>
              <a:ext uri="{FF2B5EF4-FFF2-40B4-BE49-F238E27FC236}">
                <a16:creationId xmlns:a16="http://schemas.microsoft.com/office/drawing/2014/main" id="{5FAB790A-404B-1856-74D0-18A9D48159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3189" y="987425"/>
            <a:ext cx="6169023" cy="487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59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A8928-922E-34C5-4491-B17CA824FD6D}"/>
              </a:ext>
            </a:extLst>
          </p:cNvPr>
          <p:cNvSpPr>
            <a:spLocks noGrp="1"/>
          </p:cNvSpPr>
          <p:nvPr>
            <p:ph type="title"/>
          </p:nvPr>
        </p:nvSpPr>
        <p:spPr/>
        <p:txBody>
          <a:bodyPr/>
          <a:lstStyle/>
          <a:p>
            <a:r>
              <a:rPr lang="da-DK" dirty="0"/>
              <a:t>Juletraditioner </a:t>
            </a:r>
          </a:p>
        </p:txBody>
      </p:sp>
      <p:sp>
        <p:nvSpPr>
          <p:cNvPr id="3" name="Pladsholder til indhold 2">
            <a:extLst>
              <a:ext uri="{FF2B5EF4-FFF2-40B4-BE49-F238E27FC236}">
                <a16:creationId xmlns:a16="http://schemas.microsoft.com/office/drawing/2014/main" id="{3DBB34BC-509C-F5A2-3804-6EF9B51B8E0D}"/>
              </a:ext>
            </a:extLst>
          </p:cNvPr>
          <p:cNvSpPr>
            <a:spLocks noGrp="1"/>
          </p:cNvSpPr>
          <p:nvPr>
            <p:ph idx="1"/>
          </p:nvPr>
        </p:nvSpPr>
        <p:spPr/>
        <p:txBody>
          <a:bodyPr/>
          <a:lstStyle/>
          <a:p>
            <a:endParaRPr lang="da-DK"/>
          </a:p>
        </p:txBody>
      </p:sp>
      <p:pic>
        <p:nvPicPr>
          <p:cNvPr id="2050" name="Picture 2" descr="KFUM Spejderne Nr. Løgum - Guldhorns Distrikt">
            <a:extLst>
              <a:ext uri="{FF2B5EF4-FFF2-40B4-BE49-F238E27FC236}">
                <a16:creationId xmlns:a16="http://schemas.microsoft.com/office/drawing/2014/main" id="{1D36DE9D-47D8-3B1D-C337-AA6E27C776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0012" y="960643"/>
            <a:ext cx="6206118" cy="5897357"/>
          </a:xfrm>
          <a:prstGeom prst="rect">
            <a:avLst/>
          </a:prstGeom>
          <a:noFill/>
          <a:extLst>
            <a:ext uri="{909E8E84-426E-40DD-AFC4-6F175D3DCCD1}">
              <a14:hiddenFill xmlns:a14="http://schemas.microsoft.com/office/drawing/2010/main">
                <a:solidFill>
                  <a:srgbClr val="FFFFFF"/>
                </a:solidFill>
              </a14:hiddenFill>
            </a:ext>
          </a:extLst>
        </p:spPr>
      </p:pic>
      <p:sp>
        <p:nvSpPr>
          <p:cNvPr id="6" name="Pladsholder til tekst 5">
            <a:extLst>
              <a:ext uri="{FF2B5EF4-FFF2-40B4-BE49-F238E27FC236}">
                <a16:creationId xmlns:a16="http://schemas.microsoft.com/office/drawing/2014/main" id="{F37DE723-3D4D-DB05-FFE5-287B2F841883}"/>
              </a:ext>
            </a:extLst>
          </p:cNvPr>
          <p:cNvSpPr>
            <a:spLocks noGrp="1"/>
          </p:cNvSpPr>
          <p:nvPr>
            <p:ph type="body" sz="half" idx="2"/>
          </p:nvPr>
        </p:nvSpPr>
        <p:spPr/>
        <p:txBody>
          <a:bodyPr/>
          <a:lstStyle/>
          <a:p>
            <a:r>
              <a:rPr lang="da-DK" dirty="0"/>
              <a:t>Du kan få juletræer og vafler og dekorationer. Du kan få leveret dit juletræ til døren eller hvor det skal være.</a:t>
            </a:r>
          </a:p>
        </p:txBody>
      </p:sp>
    </p:spTree>
    <p:extLst>
      <p:ext uri="{BB962C8B-B14F-4D97-AF65-F5344CB8AC3E}">
        <p14:creationId xmlns:p14="http://schemas.microsoft.com/office/powerpoint/2010/main" val="370979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4222A6-1C8F-3EFD-E1BD-F0D9D2DF30E4}"/>
              </a:ext>
            </a:extLst>
          </p:cNvPr>
          <p:cNvSpPr>
            <a:spLocks noGrp="1"/>
          </p:cNvSpPr>
          <p:nvPr>
            <p:ph type="title"/>
          </p:nvPr>
        </p:nvSpPr>
        <p:spPr/>
        <p:txBody>
          <a:bodyPr/>
          <a:lstStyle/>
          <a:p>
            <a:r>
              <a:rPr lang="da-DK" dirty="0"/>
              <a:t>Hvor? </a:t>
            </a:r>
          </a:p>
        </p:txBody>
      </p:sp>
      <p:sp>
        <p:nvSpPr>
          <p:cNvPr id="3" name="Pladsholder til indhold 2">
            <a:extLst>
              <a:ext uri="{FF2B5EF4-FFF2-40B4-BE49-F238E27FC236}">
                <a16:creationId xmlns:a16="http://schemas.microsoft.com/office/drawing/2014/main" id="{04D4F445-3F25-9F2B-7EDE-410688099A11}"/>
              </a:ext>
            </a:extLst>
          </p:cNvPr>
          <p:cNvSpPr>
            <a:spLocks noGrp="1"/>
          </p:cNvSpPr>
          <p:nvPr>
            <p:ph idx="1"/>
          </p:nvPr>
        </p:nvSpPr>
        <p:spPr/>
        <p:txBody>
          <a:bodyPr/>
          <a:lstStyle/>
          <a:p>
            <a:endParaRPr lang="da-DK"/>
          </a:p>
        </p:txBody>
      </p:sp>
      <p:sp>
        <p:nvSpPr>
          <p:cNvPr id="5" name="Pladsholder til tekst 4">
            <a:extLst>
              <a:ext uri="{FF2B5EF4-FFF2-40B4-BE49-F238E27FC236}">
                <a16:creationId xmlns:a16="http://schemas.microsoft.com/office/drawing/2014/main" id="{EF521952-0596-E1A6-8F55-2ABD7829750E}"/>
              </a:ext>
            </a:extLst>
          </p:cNvPr>
          <p:cNvSpPr>
            <a:spLocks noGrp="1"/>
          </p:cNvSpPr>
          <p:nvPr>
            <p:ph type="body" sz="half" idx="2"/>
          </p:nvPr>
        </p:nvSpPr>
        <p:spPr/>
        <p:txBody>
          <a:bodyPr/>
          <a:lstStyle/>
          <a:p>
            <a:r>
              <a:rPr lang="da-DK" dirty="0"/>
              <a:t>KFUM spejderne ligger på Klokkekildevej 15A i 7400 Herning																								</a:t>
            </a:r>
          </a:p>
        </p:txBody>
      </p:sp>
      <p:pic>
        <p:nvPicPr>
          <p:cNvPr id="2052" name="Picture 4" descr="KFUM Spejderne, Hammerum/Gjellerup gruppe | Facebook">
            <a:extLst>
              <a:ext uri="{FF2B5EF4-FFF2-40B4-BE49-F238E27FC236}">
                <a16:creationId xmlns:a16="http://schemas.microsoft.com/office/drawing/2014/main" id="{E3FAD75E-BC9E-338C-6CD7-BB008BD2D0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0013" y="1001471"/>
            <a:ext cx="6172200" cy="4867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8169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199</Words>
  <Application>Microsoft Office PowerPoint</Application>
  <PresentationFormat>Widescreen</PresentationFormat>
  <Paragraphs>14</Paragraphs>
  <Slides>7</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Aptos</vt:lpstr>
      <vt:lpstr>Aptos Display</vt:lpstr>
      <vt:lpstr>Arial</vt:lpstr>
      <vt:lpstr>Office-tema</vt:lpstr>
      <vt:lpstr>KFUM spejderne</vt:lpstr>
      <vt:lpstr>Arrangementer </vt:lpstr>
      <vt:lpstr>Mærker</vt:lpstr>
      <vt:lpstr>Fællesskab</vt:lpstr>
      <vt:lpstr>Du kan lære… </vt:lpstr>
      <vt:lpstr>Juletraditioner </vt:lpstr>
      <vt:lpstr>Hvor?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Vitus Falkesgaard Mortensen</dc:creator>
  <cp:lastModifiedBy>Annemette Søndberg Light</cp:lastModifiedBy>
  <cp:revision>6</cp:revision>
  <cp:lastPrinted>2024-09-27T11:37:33Z</cp:lastPrinted>
  <dcterms:created xsi:type="dcterms:W3CDTF">2024-09-26T07:03:02Z</dcterms:created>
  <dcterms:modified xsi:type="dcterms:W3CDTF">2025-02-06T11:53:11Z</dcterms:modified>
</cp:coreProperties>
</file>