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3C6BEC-A8C3-4EA2-A3D6-239A3D73BB68}" v="3" dt="2024-10-03T06:24:13.1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orm Breum Rytter" userId="91c4b409-efb2-485a-bbf7-4113cb1abaca" providerId="ADAL" clId="{173C6BEC-A8C3-4EA2-A3D6-239A3D73BB68}"/>
    <pc:docChg chg="undo custSel modSld">
      <pc:chgData name="Storm Breum Rytter" userId="91c4b409-efb2-485a-bbf7-4113cb1abaca" providerId="ADAL" clId="{173C6BEC-A8C3-4EA2-A3D6-239A3D73BB68}" dt="2024-10-03T06:26:35.476" v="26"/>
      <pc:docMkLst>
        <pc:docMk/>
      </pc:docMkLst>
      <pc:sldChg chg="addSp delSp modSp mod addAnim setClrOvrMap">
        <pc:chgData name="Storm Breum Rytter" userId="91c4b409-efb2-485a-bbf7-4113cb1abaca" providerId="ADAL" clId="{173C6BEC-A8C3-4EA2-A3D6-239A3D73BB68}" dt="2024-10-03T06:26:35.476" v="26"/>
        <pc:sldMkLst>
          <pc:docMk/>
          <pc:sldMk cId="121915842" sldId="256"/>
        </pc:sldMkLst>
        <pc:spChg chg="mod">
          <ac:chgData name="Storm Breum Rytter" userId="91c4b409-efb2-485a-bbf7-4113cb1abaca" providerId="ADAL" clId="{173C6BEC-A8C3-4EA2-A3D6-239A3D73BB68}" dt="2024-10-03T06:26:35.476" v="24" actId="26606"/>
          <ac:spMkLst>
            <pc:docMk/>
            <pc:sldMk cId="121915842" sldId="256"/>
            <ac:spMk id="2" creationId="{CA80731A-41A1-61F9-50BA-7F32D1C18520}"/>
          </ac:spMkLst>
        </pc:spChg>
        <pc:spChg chg="mod">
          <ac:chgData name="Storm Breum Rytter" userId="91c4b409-efb2-485a-bbf7-4113cb1abaca" providerId="ADAL" clId="{173C6BEC-A8C3-4EA2-A3D6-239A3D73BB68}" dt="2024-10-03T06:26:35.476" v="24" actId="26606"/>
          <ac:spMkLst>
            <pc:docMk/>
            <pc:sldMk cId="121915842" sldId="256"/>
            <ac:spMk id="3" creationId="{3E0FB4B0-9922-03D8-7BC4-A18F884C3CEC}"/>
          </ac:spMkLst>
        </pc:spChg>
        <pc:spChg chg="del">
          <ac:chgData name="Storm Breum Rytter" userId="91c4b409-efb2-485a-bbf7-4113cb1abaca" providerId="ADAL" clId="{173C6BEC-A8C3-4EA2-A3D6-239A3D73BB68}" dt="2024-10-03T06:26:35.476" v="24" actId="26606"/>
          <ac:spMkLst>
            <pc:docMk/>
            <pc:sldMk cId="121915842" sldId="256"/>
            <ac:spMk id="9" creationId="{BF9FFE17-DE95-4821-ACC1-B90C95449294}"/>
          </ac:spMkLst>
        </pc:spChg>
        <pc:spChg chg="del">
          <ac:chgData name="Storm Breum Rytter" userId="91c4b409-efb2-485a-bbf7-4113cb1abaca" providerId="ADAL" clId="{173C6BEC-A8C3-4EA2-A3D6-239A3D73BB68}" dt="2024-10-03T06:26:35.476" v="24" actId="26606"/>
          <ac:spMkLst>
            <pc:docMk/>
            <pc:sldMk cId="121915842" sldId="256"/>
            <ac:spMk id="11" creationId="{03CF76AF-FF72-4430-A772-05840329020B}"/>
          </ac:spMkLst>
        </pc:spChg>
        <pc:spChg chg="del">
          <ac:chgData name="Storm Breum Rytter" userId="91c4b409-efb2-485a-bbf7-4113cb1abaca" providerId="ADAL" clId="{173C6BEC-A8C3-4EA2-A3D6-239A3D73BB68}" dt="2024-10-03T06:26:35.476" v="24" actId="26606"/>
          <ac:spMkLst>
            <pc:docMk/>
            <pc:sldMk cId="121915842" sldId="256"/>
            <ac:spMk id="13" creationId="{0B1C8180-2FDD-4202-8C45-4057CB1AB26F}"/>
          </ac:spMkLst>
        </pc:spChg>
        <pc:spChg chg="add">
          <ac:chgData name="Storm Breum Rytter" userId="91c4b409-efb2-485a-bbf7-4113cb1abaca" providerId="ADAL" clId="{173C6BEC-A8C3-4EA2-A3D6-239A3D73BB68}" dt="2024-10-03T06:26:35.476" v="24" actId="26606"/>
          <ac:spMkLst>
            <pc:docMk/>
            <pc:sldMk cId="121915842" sldId="256"/>
            <ac:spMk id="24" creationId="{87FD26E4-041F-4EF2-B92D-6034C0F85CCF}"/>
          </ac:spMkLst>
        </pc:spChg>
        <pc:picChg chg="mod">
          <ac:chgData name="Storm Breum Rytter" userId="91c4b409-efb2-485a-bbf7-4113cb1abaca" providerId="ADAL" clId="{173C6BEC-A8C3-4EA2-A3D6-239A3D73BB68}" dt="2024-10-03T06:26:35.476" v="24" actId="26606"/>
          <ac:picMkLst>
            <pc:docMk/>
            <pc:sldMk cId="121915842" sldId="256"/>
            <ac:picMk id="4" creationId="{D1808006-1191-3C8A-50F9-AE4DEDBBCF24}"/>
          </ac:picMkLst>
        </pc:picChg>
        <pc:cxnChg chg="del">
          <ac:chgData name="Storm Breum Rytter" userId="91c4b409-efb2-485a-bbf7-4113cb1abaca" providerId="ADAL" clId="{173C6BEC-A8C3-4EA2-A3D6-239A3D73BB68}" dt="2024-10-03T06:26:35.476" v="24" actId="26606"/>
          <ac:cxnSpMkLst>
            <pc:docMk/>
            <pc:sldMk cId="121915842" sldId="256"/>
            <ac:cxnSpMk id="15" creationId="{D6E86CC6-13EA-4A88-86AD-CF27BF52CC95}"/>
          </ac:cxnSpMkLst>
        </pc:cxnChg>
        <pc:cxnChg chg="del">
          <ac:chgData name="Storm Breum Rytter" userId="91c4b409-efb2-485a-bbf7-4113cb1abaca" providerId="ADAL" clId="{173C6BEC-A8C3-4EA2-A3D6-239A3D73BB68}" dt="2024-10-03T06:26:35.476" v="24" actId="26606"/>
          <ac:cxnSpMkLst>
            <pc:docMk/>
            <pc:sldMk cId="121915842" sldId="256"/>
            <ac:cxnSpMk id="17" creationId="{3F80B441-4F7D-4B40-8A13-FED03A1F3A16}"/>
          </ac:cxnSpMkLst>
        </pc:cxnChg>
        <pc:cxnChg chg="del">
          <ac:chgData name="Storm Breum Rytter" userId="91c4b409-efb2-485a-bbf7-4113cb1abaca" providerId="ADAL" clId="{173C6BEC-A8C3-4EA2-A3D6-239A3D73BB68}" dt="2024-10-03T06:26:35.476" v="24" actId="26606"/>
          <ac:cxnSpMkLst>
            <pc:docMk/>
            <pc:sldMk cId="121915842" sldId="256"/>
            <ac:cxnSpMk id="19" creationId="{70C7FD1A-44B1-4E4C-B0C9-A8103DCCDCC2}"/>
          </ac:cxnSpMkLst>
        </pc:cxnChg>
      </pc:sldChg>
      <pc:sldChg chg="addSp delSp modSp mod setClrOvrMap">
        <pc:chgData name="Storm Breum Rytter" userId="91c4b409-efb2-485a-bbf7-4113cb1abaca" providerId="ADAL" clId="{173C6BEC-A8C3-4EA2-A3D6-239A3D73BB68}" dt="2024-10-03T06:25:35.610" v="23" actId="26606"/>
        <pc:sldMkLst>
          <pc:docMk/>
          <pc:sldMk cId="4257286986" sldId="257"/>
        </pc:sldMkLst>
        <pc:spChg chg="mod">
          <ac:chgData name="Storm Breum Rytter" userId="91c4b409-efb2-485a-bbf7-4113cb1abaca" providerId="ADAL" clId="{173C6BEC-A8C3-4EA2-A3D6-239A3D73BB68}" dt="2024-10-03T06:25:35.610" v="23" actId="26606"/>
          <ac:spMkLst>
            <pc:docMk/>
            <pc:sldMk cId="4257286986" sldId="257"/>
            <ac:spMk id="2" creationId="{4784BE67-0850-5E32-39D2-349ECB7EAE4B}"/>
          </ac:spMkLst>
        </pc:spChg>
        <pc:spChg chg="add del">
          <ac:chgData name="Storm Breum Rytter" userId="91c4b409-efb2-485a-bbf7-4113cb1abaca" providerId="ADAL" clId="{173C6BEC-A8C3-4EA2-A3D6-239A3D73BB68}" dt="2024-10-03T06:23:43.780" v="10" actId="26606"/>
          <ac:spMkLst>
            <pc:docMk/>
            <pc:sldMk cId="4257286986" sldId="257"/>
            <ac:spMk id="4" creationId="{A0874569-9513-6B1F-7009-CB0223C98757}"/>
          </ac:spMkLst>
        </pc:spChg>
        <pc:spChg chg="add del">
          <ac:chgData name="Storm Breum Rytter" userId="91c4b409-efb2-485a-bbf7-4113cb1abaca" providerId="ADAL" clId="{173C6BEC-A8C3-4EA2-A3D6-239A3D73BB68}" dt="2024-10-03T06:23:43.780" v="10" actId="26606"/>
          <ac:spMkLst>
            <pc:docMk/>
            <pc:sldMk cId="4257286986" sldId="257"/>
            <ac:spMk id="1031" creationId="{1E94681D-2A4C-4A8D-B9B5-31D440D0328D}"/>
          </ac:spMkLst>
        </pc:spChg>
        <pc:spChg chg="add del">
          <ac:chgData name="Storm Breum Rytter" userId="91c4b409-efb2-485a-bbf7-4113cb1abaca" providerId="ADAL" clId="{173C6BEC-A8C3-4EA2-A3D6-239A3D73BB68}" dt="2024-10-03T06:23:43.780" v="10" actId="26606"/>
          <ac:spMkLst>
            <pc:docMk/>
            <pc:sldMk cId="4257286986" sldId="257"/>
            <ac:spMk id="1033" creationId="{04B7AC44-1B7B-4F09-9AA4-3DFDEC5751A8}"/>
          </ac:spMkLst>
        </pc:spChg>
        <pc:spChg chg="add del">
          <ac:chgData name="Storm Breum Rytter" userId="91c4b409-efb2-485a-bbf7-4113cb1abaca" providerId="ADAL" clId="{173C6BEC-A8C3-4EA2-A3D6-239A3D73BB68}" dt="2024-10-03T06:23:43.780" v="10" actId="26606"/>
          <ac:spMkLst>
            <pc:docMk/>
            <pc:sldMk cId="4257286986" sldId="257"/>
            <ac:spMk id="1035" creationId="{6683E473-94FF-4ACE-9433-1F14799E8907}"/>
          </ac:spMkLst>
        </pc:spChg>
        <pc:spChg chg="add del">
          <ac:chgData name="Storm Breum Rytter" userId="91c4b409-efb2-485a-bbf7-4113cb1abaca" providerId="ADAL" clId="{173C6BEC-A8C3-4EA2-A3D6-239A3D73BB68}" dt="2024-10-03T06:23:43.780" v="10" actId="26606"/>
          <ac:spMkLst>
            <pc:docMk/>
            <pc:sldMk cId="4257286986" sldId="257"/>
            <ac:spMk id="1037" creationId="{4E9EDDFA-8F05-462B-8D3E-5B9C4FBC735B}"/>
          </ac:spMkLst>
        </pc:spChg>
        <pc:spChg chg="add del">
          <ac:chgData name="Storm Breum Rytter" userId="91c4b409-efb2-485a-bbf7-4113cb1abaca" providerId="ADAL" clId="{173C6BEC-A8C3-4EA2-A3D6-239A3D73BB68}" dt="2024-10-03T06:23:43.780" v="10" actId="26606"/>
          <ac:spMkLst>
            <pc:docMk/>
            <pc:sldMk cId="4257286986" sldId="257"/>
            <ac:spMk id="1039" creationId="{143F9A23-3237-4ED6-A1E9-C0E6530E053B}"/>
          </ac:spMkLst>
        </pc:spChg>
        <pc:spChg chg="add del">
          <ac:chgData name="Storm Breum Rytter" userId="91c4b409-efb2-485a-bbf7-4113cb1abaca" providerId="ADAL" clId="{173C6BEC-A8C3-4EA2-A3D6-239A3D73BB68}" dt="2024-10-03T06:23:43.780" v="10" actId="26606"/>
          <ac:spMkLst>
            <pc:docMk/>
            <pc:sldMk cId="4257286986" sldId="257"/>
            <ac:spMk id="1041" creationId="{C63CD46D-4335-4BA4-842A-BF835A99CB2C}"/>
          </ac:spMkLst>
        </pc:spChg>
        <pc:spChg chg="add del">
          <ac:chgData name="Storm Breum Rytter" userId="91c4b409-efb2-485a-bbf7-4113cb1abaca" providerId="ADAL" clId="{173C6BEC-A8C3-4EA2-A3D6-239A3D73BB68}" dt="2024-10-03T06:23:22.032" v="3" actId="26606"/>
          <ac:spMkLst>
            <pc:docMk/>
            <pc:sldMk cId="4257286986" sldId="257"/>
            <ac:spMk id="1045" creationId="{A0874569-9513-6B1F-7009-CB0223C98757}"/>
          </ac:spMkLst>
        </pc:spChg>
        <pc:spChg chg="add del">
          <ac:chgData name="Storm Breum Rytter" userId="91c4b409-efb2-485a-bbf7-4113cb1abaca" providerId="ADAL" clId="{173C6BEC-A8C3-4EA2-A3D6-239A3D73BB68}" dt="2024-10-03T06:23:22.032" v="3" actId="26606"/>
          <ac:spMkLst>
            <pc:docMk/>
            <pc:sldMk cId="4257286986" sldId="257"/>
            <ac:spMk id="1046" creationId="{1E94681D-2A4C-4A8D-B9B5-31D440D0328D}"/>
          </ac:spMkLst>
        </pc:spChg>
        <pc:spChg chg="add del">
          <ac:chgData name="Storm Breum Rytter" userId="91c4b409-efb2-485a-bbf7-4113cb1abaca" providerId="ADAL" clId="{173C6BEC-A8C3-4EA2-A3D6-239A3D73BB68}" dt="2024-10-03T06:23:22.032" v="3" actId="26606"/>
          <ac:spMkLst>
            <pc:docMk/>
            <pc:sldMk cId="4257286986" sldId="257"/>
            <ac:spMk id="1048" creationId="{04B7AC44-1B7B-4F09-9AA4-3DFDEC5751A8}"/>
          </ac:spMkLst>
        </pc:spChg>
        <pc:spChg chg="add del">
          <ac:chgData name="Storm Breum Rytter" userId="91c4b409-efb2-485a-bbf7-4113cb1abaca" providerId="ADAL" clId="{173C6BEC-A8C3-4EA2-A3D6-239A3D73BB68}" dt="2024-10-03T06:23:22.032" v="3" actId="26606"/>
          <ac:spMkLst>
            <pc:docMk/>
            <pc:sldMk cId="4257286986" sldId="257"/>
            <ac:spMk id="1050" creationId="{6683E473-94FF-4ACE-9433-1F14799E8907}"/>
          </ac:spMkLst>
        </pc:spChg>
        <pc:spChg chg="add del">
          <ac:chgData name="Storm Breum Rytter" userId="91c4b409-efb2-485a-bbf7-4113cb1abaca" providerId="ADAL" clId="{173C6BEC-A8C3-4EA2-A3D6-239A3D73BB68}" dt="2024-10-03T06:23:22.032" v="3" actId="26606"/>
          <ac:spMkLst>
            <pc:docMk/>
            <pc:sldMk cId="4257286986" sldId="257"/>
            <ac:spMk id="1052" creationId="{4E9EDDFA-8F05-462B-8D3E-5B9C4FBC735B}"/>
          </ac:spMkLst>
        </pc:spChg>
        <pc:spChg chg="add del">
          <ac:chgData name="Storm Breum Rytter" userId="91c4b409-efb2-485a-bbf7-4113cb1abaca" providerId="ADAL" clId="{173C6BEC-A8C3-4EA2-A3D6-239A3D73BB68}" dt="2024-10-03T06:23:22.032" v="3" actId="26606"/>
          <ac:spMkLst>
            <pc:docMk/>
            <pc:sldMk cId="4257286986" sldId="257"/>
            <ac:spMk id="1054" creationId="{143F9A23-3237-4ED6-A1E9-C0E6530E053B}"/>
          </ac:spMkLst>
        </pc:spChg>
        <pc:spChg chg="add del">
          <ac:chgData name="Storm Breum Rytter" userId="91c4b409-efb2-485a-bbf7-4113cb1abaca" providerId="ADAL" clId="{173C6BEC-A8C3-4EA2-A3D6-239A3D73BB68}" dt="2024-10-03T06:23:22.032" v="3" actId="26606"/>
          <ac:spMkLst>
            <pc:docMk/>
            <pc:sldMk cId="4257286986" sldId="257"/>
            <ac:spMk id="1056" creationId="{C63CD46D-4335-4BA4-842A-BF835A99CB2C}"/>
          </ac:spMkLst>
        </pc:spChg>
        <pc:spChg chg="add del">
          <ac:chgData name="Storm Breum Rytter" userId="91c4b409-efb2-485a-bbf7-4113cb1abaca" providerId="ADAL" clId="{173C6BEC-A8C3-4EA2-A3D6-239A3D73BB68}" dt="2024-10-03T06:23:22.644" v="5" actId="26606"/>
          <ac:spMkLst>
            <pc:docMk/>
            <pc:sldMk cId="4257286986" sldId="257"/>
            <ac:spMk id="1058" creationId="{1E94681D-2A4C-4A8D-B9B5-31D440D0328D}"/>
          </ac:spMkLst>
        </pc:spChg>
        <pc:spChg chg="add del">
          <ac:chgData name="Storm Breum Rytter" userId="91c4b409-efb2-485a-bbf7-4113cb1abaca" providerId="ADAL" clId="{173C6BEC-A8C3-4EA2-A3D6-239A3D73BB68}" dt="2024-10-03T06:23:22.644" v="5" actId="26606"/>
          <ac:spMkLst>
            <pc:docMk/>
            <pc:sldMk cId="4257286986" sldId="257"/>
            <ac:spMk id="1059" creationId="{04B7AC44-1B7B-4F09-9AA4-3DFDEC5751A8}"/>
          </ac:spMkLst>
        </pc:spChg>
        <pc:spChg chg="add del">
          <ac:chgData name="Storm Breum Rytter" userId="91c4b409-efb2-485a-bbf7-4113cb1abaca" providerId="ADAL" clId="{173C6BEC-A8C3-4EA2-A3D6-239A3D73BB68}" dt="2024-10-03T06:23:22.644" v="5" actId="26606"/>
          <ac:spMkLst>
            <pc:docMk/>
            <pc:sldMk cId="4257286986" sldId="257"/>
            <ac:spMk id="1060" creationId="{6683E473-94FF-4ACE-9433-1F14799E8907}"/>
          </ac:spMkLst>
        </pc:spChg>
        <pc:spChg chg="add del">
          <ac:chgData name="Storm Breum Rytter" userId="91c4b409-efb2-485a-bbf7-4113cb1abaca" providerId="ADAL" clId="{173C6BEC-A8C3-4EA2-A3D6-239A3D73BB68}" dt="2024-10-03T06:23:22.644" v="5" actId="26606"/>
          <ac:spMkLst>
            <pc:docMk/>
            <pc:sldMk cId="4257286986" sldId="257"/>
            <ac:spMk id="1061" creationId="{4E9EDDFA-8F05-462B-8D3E-5B9C4FBC735B}"/>
          </ac:spMkLst>
        </pc:spChg>
        <pc:spChg chg="add del">
          <ac:chgData name="Storm Breum Rytter" userId="91c4b409-efb2-485a-bbf7-4113cb1abaca" providerId="ADAL" clId="{173C6BEC-A8C3-4EA2-A3D6-239A3D73BB68}" dt="2024-10-03T06:23:22.644" v="5" actId="26606"/>
          <ac:spMkLst>
            <pc:docMk/>
            <pc:sldMk cId="4257286986" sldId="257"/>
            <ac:spMk id="1062" creationId="{143F9A23-3237-4ED6-A1E9-C0E6530E053B}"/>
          </ac:spMkLst>
        </pc:spChg>
        <pc:spChg chg="add del">
          <ac:chgData name="Storm Breum Rytter" userId="91c4b409-efb2-485a-bbf7-4113cb1abaca" providerId="ADAL" clId="{173C6BEC-A8C3-4EA2-A3D6-239A3D73BB68}" dt="2024-10-03T06:23:22.644" v="5" actId="26606"/>
          <ac:spMkLst>
            <pc:docMk/>
            <pc:sldMk cId="4257286986" sldId="257"/>
            <ac:spMk id="1063" creationId="{C63CD46D-4335-4BA4-842A-BF835A99CB2C}"/>
          </ac:spMkLst>
        </pc:spChg>
        <pc:spChg chg="add del">
          <ac:chgData name="Storm Breum Rytter" userId="91c4b409-efb2-485a-bbf7-4113cb1abaca" providerId="ADAL" clId="{173C6BEC-A8C3-4EA2-A3D6-239A3D73BB68}" dt="2024-10-03T06:23:31.483" v="7" actId="26606"/>
          <ac:spMkLst>
            <pc:docMk/>
            <pc:sldMk cId="4257286986" sldId="257"/>
            <ac:spMk id="1066" creationId="{1E94681D-2A4C-4A8D-B9B5-31D440D0328D}"/>
          </ac:spMkLst>
        </pc:spChg>
        <pc:spChg chg="add del">
          <ac:chgData name="Storm Breum Rytter" userId="91c4b409-efb2-485a-bbf7-4113cb1abaca" providerId="ADAL" clId="{173C6BEC-A8C3-4EA2-A3D6-239A3D73BB68}" dt="2024-10-03T06:23:31.483" v="7" actId="26606"/>
          <ac:spMkLst>
            <pc:docMk/>
            <pc:sldMk cId="4257286986" sldId="257"/>
            <ac:spMk id="1067" creationId="{04B7AC44-1B7B-4F09-9AA4-3DFDEC5751A8}"/>
          </ac:spMkLst>
        </pc:spChg>
        <pc:spChg chg="add del">
          <ac:chgData name="Storm Breum Rytter" userId="91c4b409-efb2-485a-bbf7-4113cb1abaca" providerId="ADAL" clId="{173C6BEC-A8C3-4EA2-A3D6-239A3D73BB68}" dt="2024-10-03T06:23:31.483" v="7" actId="26606"/>
          <ac:spMkLst>
            <pc:docMk/>
            <pc:sldMk cId="4257286986" sldId="257"/>
            <ac:spMk id="1068" creationId="{6683E473-94FF-4ACE-9433-1F14799E8907}"/>
          </ac:spMkLst>
        </pc:spChg>
        <pc:spChg chg="add del">
          <ac:chgData name="Storm Breum Rytter" userId="91c4b409-efb2-485a-bbf7-4113cb1abaca" providerId="ADAL" clId="{173C6BEC-A8C3-4EA2-A3D6-239A3D73BB68}" dt="2024-10-03T06:23:31.483" v="7" actId="26606"/>
          <ac:spMkLst>
            <pc:docMk/>
            <pc:sldMk cId="4257286986" sldId="257"/>
            <ac:spMk id="1069" creationId="{4E9EDDFA-8F05-462B-8D3E-5B9C4FBC735B}"/>
          </ac:spMkLst>
        </pc:spChg>
        <pc:spChg chg="add del">
          <ac:chgData name="Storm Breum Rytter" userId="91c4b409-efb2-485a-bbf7-4113cb1abaca" providerId="ADAL" clId="{173C6BEC-A8C3-4EA2-A3D6-239A3D73BB68}" dt="2024-10-03T06:23:31.483" v="7" actId="26606"/>
          <ac:spMkLst>
            <pc:docMk/>
            <pc:sldMk cId="4257286986" sldId="257"/>
            <ac:spMk id="1070" creationId="{143F9A23-3237-4ED6-A1E9-C0E6530E053B}"/>
          </ac:spMkLst>
        </pc:spChg>
        <pc:spChg chg="add del">
          <ac:chgData name="Storm Breum Rytter" userId="91c4b409-efb2-485a-bbf7-4113cb1abaca" providerId="ADAL" clId="{173C6BEC-A8C3-4EA2-A3D6-239A3D73BB68}" dt="2024-10-03T06:23:31.483" v="7" actId="26606"/>
          <ac:spMkLst>
            <pc:docMk/>
            <pc:sldMk cId="4257286986" sldId="257"/>
            <ac:spMk id="1071" creationId="{C63CD46D-4335-4BA4-842A-BF835A99CB2C}"/>
          </ac:spMkLst>
        </pc:spChg>
        <pc:spChg chg="add del">
          <ac:chgData name="Storm Breum Rytter" userId="91c4b409-efb2-485a-bbf7-4113cb1abaca" providerId="ADAL" clId="{173C6BEC-A8C3-4EA2-A3D6-239A3D73BB68}" dt="2024-10-03T06:23:43.749" v="9" actId="26606"/>
          <ac:spMkLst>
            <pc:docMk/>
            <pc:sldMk cId="4257286986" sldId="257"/>
            <ac:spMk id="1074" creationId="{1E94681D-2A4C-4A8D-B9B5-31D440D0328D}"/>
          </ac:spMkLst>
        </pc:spChg>
        <pc:spChg chg="add del">
          <ac:chgData name="Storm Breum Rytter" userId="91c4b409-efb2-485a-bbf7-4113cb1abaca" providerId="ADAL" clId="{173C6BEC-A8C3-4EA2-A3D6-239A3D73BB68}" dt="2024-10-03T06:23:43.749" v="9" actId="26606"/>
          <ac:spMkLst>
            <pc:docMk/>
            <pc:sldMk cId="4257286986" sldId="257"/>
            <ac:spMk id="1075" creationId="{04B7AC44-1B7B-4F09-9AA4-3DFDEC5751A8}"/>
          </ac:spMkLst>
        </pc:spChg>
        <pc:spChg chg="add del">
          <ac:chgData name="Storm Breum Rytter" userId="91c4b409-efb2-485a-bbf7-4113cb1abaca" providerId="ADAL" clId="{173C6BEC-A8C3-4EA2-A3D6-239A3D73BB68}" dt="2024-10-03T06:23:43.749" v="9" actId="26606"/>
          <ac:spMkLst>
            <pc:docMk/>
            <pc:sldMk cId="4257286986" sldId="257"/>
            <ac:spMk id="1076" creationId="{6683E473-94FF-4ACE-9433-1F14799E8907}"/>
          </ac:spMkLst>
        </pc:spChg>
        <pc:spChg chg="add del">
          <ac:chgData name="Storm Breum Rytter" userId="91c4b409-efb2-485a-bbf7-4113cb1abaca" providerId="ADAL" clId="{173C6BEC-A8C3-4EA2-A3D6-239A3D73BB68}" dt="2024-10-03T06:23:43.749" v="9" actId="26606"/>
          <ac:spMkLst>
            <pc:docMk/>
            <pc:sldMk cId="4257286986" sldId="257"/>
            <ac:spMk id="1077" creationId="{4E9EDDFA-8F05-462B-8D3E-5B9C4FBC735B}"/>
          </ac:spMkLst>
        </pc:spChg>
        <pc:spChg chg="add del">
          <ac:chgData name="Storm Breum Rytter" userId="91c4b409-efb2-485a-bbf7-4113cb1abaca" providerId="ADAL" clId="{173C6BEC-A8C3-4EA2-A3D6-239A3D73BB68}" dt="2024-10-03T06:23:43.749" v="9" actId="26606"/>
          <ac:spMkLst>
            <pc:docMk/>
            <pc:sldMk cId="4257286986" sldId="257"/>
            <ac:spMk id="1078" creationId="{143F9A23-3237-4ED6-A1E9-C0E6530E053B}"/>
          </ac:spMkLst>
        </pc:spChg>
        <pc:spChg chg="add del">
          <ac:chgData name="Storm Breum Rytter" userId="91c4b409-efb2-485a-bbf7-4113cb1abaca" providerId="ADAL" clId="{173C6BEC-A8C3-4EA2-A3D6-239A3D73BB68}" dt="2024-10-03T06:23:43.749" v="9" actId="26606"/>
          <ac:spMkLst>
            <pc:docMk/>
            <pc:sldMk cId="4257286986" sldId="257"/>
            <ac:spMk id="1079" creationId="{C63CD46D-4335-4BA4-842A-BF835A99CB2C}"/>
          </ac:spMkLst>
        </pc:spChg>
        <pc:spChg chg="add del">
          <ac:chgData name="Storm Breum Rytter" userId="91c4b409-efb2-485a-bbf7-4113cb1abaca" providerId="ADAL" clId="{173C6BEC-A8C3-4EA2-A3D6-239A3D73BB68}" dt="2024-10-03T06:25:35.610" v="23" actId="26606"/>
          <ac:spMkLst>
            <pc:docMk/>
            <pc:sldMk cId="4257286986" sldId="257"/>
            <ac:spMk id="1082" creationId="{1E94681D-2A4C-4A8D-B9B5-31D440D0328D}"/>
          </ac:spMkLst>
        </pc:spChg>
        <pc:spChg chg="add del">
          <ac:chgData name="Storm Breum Rytter" userId="91c4b409-efb2-485a-bbf7-4113cb1abaca" providerId="ADAL" clId="{173C6BEC-A8C3-4EA2-A3D6-239A3D73BB68}" dt="2024-10-03T06:25:35.610" v="23" actId="26606"/>
          <ac:spMkLst>
            <pc:docMk/>
            <pc:sldMk cId="4257286986" sldId="257"/>
            <ac:spMk id="1083" creationId="{04B7AC44-1B7B-4F09-9AA4-3DFDEC5751A8}"/>
          </ac:spMkLst>
        </pc:spChg>
        <pc:spChg chg="add del">
          <ac:chgData name="Storm Breum Rytter" userId="91c4b409-efb2-485a-bbf7-4113cb1abaca" providerId="ADAL" clId="{173C6BEC-A8C3-4EA2-A3D6-239A3D73BB68}" dt="2024-10-03T06:25:35.610" v="23" actId="26606"/>
          <ac:spMkLst>
            <pc:docMk/>
            <pc:sldMk cId="4257286986" sldId="257"/>
            <ac:spMk id="1084" creationId="{6683E473-94FF-4ACE-9433-1F14799E8907}"/>
          </ac:spMkLst>
        </pc:spChg>
        <pc:spChg chg="add del">
          <ac:chgData name="Storm Breum Rytter" userId="91c4b409-efb2-485a-bbf7-4113cb1abaca" providerId="ADAL" clId="{173C6BEC-A8C3-4EA2-A3D6-239A3D73BB68}" dt="2024-10-03T06:25:35.610" v="23" actId="26606"/>
          <ac:spMkLst>
            <pc:docMk/>
            <pc:sldMk cId="4257286986" sldId="257"/>
            <ac:spMk id="1085" creationId="{4E9EDDFA-8F05-462B-8D3E-5B9C4FBC735B}"/>
          </ac:spMkLst>
        </pc:spChg>
        <pc:spChg chg="add del">
          <ac:chgData name="Storm Breum Rytter" userId="91c4b409-efb2-485a-bbf7-4113cb1abaca" providerId="ADAL" clId="{173C6BEC-A8C3-4EA2-A3D6-239A3D73BB68}" dt="2024-10-03T06:25:35.610" v="23" actId="26606"/>
          <ac:spMkLst>
            <pc:docMk/>
            <pc:sldMk cId="4257286986" sldId="257"/>
            <ac:spMk id="1086" creationId="{143F9A23-3237-4ED6-A1E9-C0E6530E053B}"/>
          </ac:spMkLst>
        </pc:spChg>
        <pc:spChg chg="add del">
          <ac:chgData name="Storm Breum Rytter" userId="91c4b409-efb2-485a-bbf7-4113cb1abaca" providerId="ADAL" clId="{173C6BEC-A8C3-4EA2-A3D6-239A3D73BB68}" dt="2024-10-03T06:25:35.610" v="23" actId="26606"/>
          <ac:spMkLst>
            <pc:docMk/>
            <pc:sldMk cId="4257286986" sldId="257"/>
            <ac:spMk id="1087" creationId="{C63CD46D-4335-4BA4-842A-BF835A99CB2C}"/>
          </ac:spMkLst>
        </pc:spChg>
        <pc:spChg chg="add del">
          <ac:chgData name="Storm Breum Rytter" userId="91c4b409-efb2-485a-bbf7-4113cb1abaca" providerId="ADAL" clId="{173C6BEC-A8C3-4EA2-A3D6-239A3D73BB68}" dt="2024-10-03T06:25:03.381" v="15" actId="26606"/>
          <ac:spMkLst>
            <pc:docMk/>
            <pc:sldMk cId="4257286986" sldId="257"/>
            <ac:spMk id="1093" creationId="{1E94681D-2A4C-4A8D-B9B5-31D440D0328D}"/>
          </ac:spMkLst>
        </pc:spChg>
        <pc:spChg chg="add del">
          <ac:chgData name="Storm Breum Rytter" userId="91c4b409-efb2-485a-bbf7-4113cb1abaca" providerId="ADAL" clId="{173C6BEC-A8C3-4EA2-A3D6-239A3D73BB68}" dt="2024-10-03T06:25:03.381" v="15" actId="26606"/>
          <ac:spMkLst>
            <pc:docMk/>
            <pc:sldMk cId="4257286986" sldId="257"/>
            <ac:spMk id="1095" creationId="{FB65ABA3-820C-4D75-9437-9EFA1ADFE134}"/>
          </ac:spMkLst>
        </pc:spChg>
        <pc:spChg chg="add del">
          <ac:chgData name="Storm Breum Rytter" userId="91c4b409-efb2-485a-bbf7-4113cb1abaca" providerId="ADAL" clId="{173C6BEC-A8C3-4EA2-A3D6-239A3D73BB68}" dt="2024-10-03T06:25:03.381" v="15" actId="26606"/>
          <ac:spMkLst>
            <pc:docMk/>
            <pc:sldMk cId="4257286986" sldId="257"/>
            <ac:spMk id="1097" creationId="{036BF2FB-90D8-48DB-BD34-D040CDCFF208}"/>
          </ac:spMkLst>
        </pc:spChg>
        <pc:spChg chg="add del">
          <ac:chgData name="Storm Breum Rytter" userId="91c4b409-efb2-485a-bbf7-4113cb1abaca" providerId="ADAL" clId="{173C6BEC-A8C3-4EA2-A3D6-239A3D73BB68}" dt="2024-10-03T06:25:03.381" v="15" actId="26606"/>
          <ac:spMkLst>
            <pc:docMk/>
            <pc:sldMk cId="4257286986" sldId="257"/>
            <ac:spMk id="1099" creationId="{B6EE7E08-B389-43E5-B019-1B0A8ACBBD93}"/>
          </ac:spMkLst>
        </pc:spChg>
        <pc:spChg chg="add del">
          <ac:chgData name="Storm Breum Rytter" userId="91c4b409-efb2-485a-bbf7-4113cb1abaca" providerId="ADAL" clId="{173C6BEC-A8C3-4EA2-A3D6-239A3D73BB68}" dt="2024-10-03T06:25:03.381" v="15" actId="26606"/>
          <ac:spMkLst>
            <pc:docMk/>
            <pc:sldMk cId="4257286986" sldId="257"/>
            <ac:spMk id="1101" creationId="{E60D94A5-8A09-4BAB-8F7C-69BC34C54DDE}"/>
          </ac:spMkLst>
        </pc:spChg>
        <pc:spChg chg="add del">
          <ac:chgData name="Storm Breum Rytter" userId="91c4b409-efb2-485a-bbf7-4113cb1abaca" providerId="ADAL" clId="{173C6BEC-A8C3-4EA2-A3D6-239A3D73BB68}" dt="2024-10-03T06:25:03.381" v="15" actId="26606"/>
          <ac:spMkLst>
            <pc:docMk/>
            <pc:sldMk cId="4257286986" sldId="257"/>
            <ac:spMk id="1103" creationId="{7A1AE32B-3A6E-4C5E-8FEB-73861B9A26B5}"/>
          </ac:spMkLst>
        </pc:spChg>
        <pc:spChg chg="add del">
          <ac:chgData name="Storm Breum Rytter" userId="91c4b409-efb2-485a-bbf7-4113cb1abaca" providerId="ADAL" clId="{173C6BEC-A8C3-4EA2-A3D6-239A3D73BB68}" dt="2024-10-03T06:25:20.628" v="17" actId="26606"/>
          <ac:spMkLst>
            <pc:docMk/>
            <pc:sldMk cId="4257286986" sldId="257"/>
            <ac:spMk id="1105" creationId="{1E94681D-2A4C-4A8D-B9B5-31D440D0328D}"/>
          </ac:spMkLst>
        </pc:spChg>
        <pc:spChg chg="add del">
          <ac:chgData name="Storm Breum Rytter" userId="91c4b409-efb2-485a-bbf7-4113cb1abaca" providerId="ADAL" clId="{173C6BEC-A8C3-4EA2-A3D6-239A3D73BB68}" dt="2024-10-03T06:25:20.628" v="17" actId="26606"/>
          <ac:spMkLst>
            <pc:docMk/>
            <pc:sldMk cId="4257286986" sldId="257"/>
            <ac:spMk id="1106" creationId="{FB65ABA3-820C-4D75-9437-9EFA1ADFE134}"/>
          </ac:spMkLst>
        </pc:spChg>
        <pc:spChg chg="add del">
          <ac:chgData name="Storm Breum Rytter" userId="91c4b409-efb2-485a-bbf7-4113cb1abaca" providerId="ADAL" clId="{173C6BEC-A8C3-4EA2-A3D6-239A3D73BB68}" dt="2024-10-03T06:25:20.628" v="17" actId="26606"/>
          <ac:spMkLst>
            <pc:docMk/>
            <pc:sldMk cId="4257286986" sldId="257"/>
            <ac:spMk id="1107" creationId="{036BF2FB-90D8-48DB-BD34-D040CDCFF208}"/>
          </ac:spMkLst>
        </pc:spChg>
        <pc:spChg chg="add del">
          <ac:chgData name="Storm Breum Rytter" userId="91c4b409-efb2-485a-bbf7-4113cb1abaca" providerId="ADAL" clId="{173C6BEC-A8C3-4EA2-A3D6-239A3D73BB68}" dt="2024-10-03T06:25:20.628" v="17" actId="26606"/>
          <ac:spMkLst>
            <pc:docMk/>
            <pc:sldMk cId="4257286986" sldId="257"/>
            <ac:spMk id="1108" creationId="{B6EE7E08-B389-43E5-B019-1B0A8ACBBD93}"/>
          </ac:spMkLst>
        </pc:spChg>
        <pc:spChg chg="add del">
          <ac:chgData name="Storm Breum Rytter" userId="91c4b409-efb2-485a-bbf7-4113cb1abaca" providerId="ADAL" clId="{173C6BEC-A8C3-4EA2-A3D6-239A3D73BB68}" dt="2024-10-03T06:25:20.628" v="17" actId="26606"/>
          <ac:spMkLst>
            <pc:docMk/>
            <pc:sldMk cId="4257286986" sldId="257"/>
            <ac:spMk id="1109" creationId="{E60D94A5-8A09-4BAB-8F7C-69BC34C54DDE}"/>
          </ac:spMkLst>
        </pc:spChg>
        <pc:spChg chg="add del">
          <ac:chgData name="Storm Breum Rytter" userId="91c4b409-efb2-485a-bbf7-4113cb1abaca" providerId="ADAL" clId="{173C6BEC-A8C3-4EA2-A3D6-239A3D73BB68}" dt="2024-10-03T06:25:20.628" v="17" actId="26606"/>
          <ac:spMkLst>
            <pc:docMk/>
            <pc:sldMk cId="4257286986" sldId="257"/>
            <ac:spMk id="1110" creationId="{7A1AE32B-3A6E-4C5E-8FEB-73861B9A26B5}"/>
          </ac:spMkLst>
        </pc:spChg>
        <pc:spChg chg="add del">
          <ac:chgData name="Storm Breum Rytter" userId="91c4b409-efb2-485a-bbf7-4113cb1abaca" providerId="ADAL" clId="{173C6BEC-A8C3-4EA2-A3D6-239A3D73BB68}" dt="2024-10-03T06:25:23.175" v="19" actId="26606"/>
          <ac:spMkLst>
            <pc:docMk/>
            <pc:sldMk cId="4257286986" sldId="257"/>
            <ac:spMk id="1112" creationId="{1E94681D-2A4C-4A8D-B9B5-31D440D0328D}"/>
          </ac:spMkLst>
        </pc:spChg>
        <pc:spChg chg="add del">
          <ac:chgData name="Storm Breum Rytter" userId="91c4b409-efb2-485a-bbf7-4113cb1abaca" providerId="ADAL" clId="{173C6BEC-A8C3-4EA2-A3D6-239A3D73BB68}" dt="2024-10-03T06:25:23.175" v="19" actId="26606"/>
          <ac:spMkLst>
            <pc:docMk/>
            <pc:sldMk cId="4257286986" sldId="257"/>
            <ac:spMk id="1113" creationId="{FB65ABA3-820C-4D75-9437-9EFA1ADFE134}"/>
          </ac:spMkLst>
        </pc:spChg>
        <pc:spChg chg="add del">
          <ac:chgData name="Storm Breum Rytter" userId="91c4b409-efb2-485a-bbf7-4113cb1abaca" providerId="ADAL" clId="{173C6BEC-A8C3-4EA2-A3D6-239A3D73BB68}" dt="2024-10-03T06:25:23.175" v="19" actId="26606"/>
          <ac:spMkLst>
            <pc:docMk/>
            <pc:sldMk cId="4257286986" sldId="257"/>
            <ac:spMk id="1114" creationId="{036BF2FB-90D8-48DB-BD34-D040CDCFF208}"/>
          </ac:spMkLst>
        </pc:spChg>
        <pc:spChg chg="add del">
          <ac:chgData name="Storm Breum Rytter" userId="91c4b409-efb2-485a-bbf7-4113cb1abaca" providerId="ADAL" clId="{173C6BEC-A8C3-4EA2-A3D6-239A3D73BB68}" dt="2024-10-03T06:25:23.175" v="19" actId="26606"/>
          <ac:spMkLst>
            <pc:docMk/>
            <pc:sldMk cId="4257286986" sldId="257"/>
            <ac:spMk id="1115" creationId="{83E0B076-70B2-4BA7-B180-209E6D80131E}"/>
          </ac:spMkLst>
        </pc:spChg>
        <pc:spChg chg="add del">
          <ac:chgData name="Storm Breum Rytter" userId="91c4b409-efb2-485a-bbf7-4113cb1abaca" providerId="ADAL" clId="{173C6BEC-A8C3-4EA2-A3D6-239A3D73BB68}" dt="2024-10-03T06:25:23.175" v="19" actId="26606"/>
          <ac:spMkLst>
            <pc:docMk/>
            <pc:sldMk cId="4257286986" sldId="257"/>
            <ac:spMk id="1116" creationId="{4C1262DB-2217-4833-97B6-F2E848AE5B36}"/>
          </ac:spMkLst>
        </pc:spChg>
        <pc:spChg chg="add del">
          <ac:chgData name="Storm Breum Rytter" userId="91c4b409-efb2-485a-bbf7-4113cb1abaca" providerId="ADAL" clId="{173C6BEC-A8C3-4EA2-A3D6-239A3D73BB68}" dt="2024-10-03T06:25:23.175" v="19" actId="26606"/>
          <ac:spMkLst>
            <pc:docMk/>
            <pc:sldMk cId="4257286986" sldId="257"/>
            <ac:spMk id="1117" creationId="{96E31C53-2B4C-4EC3-ABBE-C7A406EE0F8E}"/>
          </ac:spMkLst>
        </pc:spChg>
        <pc:spChg chg="add del">
          <ac:chgData name="Storm Breum Rytter" userId="91c4b409-efb2-485a-bbf7-4113cb1abaca" providerId="ADAL" clId="{173C6BEC-A8C3-4EA2-A3D6-239A3D73BB68}" dt="2024-10-03T06:25:30.249" v="21" actId="26606"/>
          <ac:spMkLst>
            <pc:docMk/>
            <pc:sldMk cId="4257286986" sldId="257"/>
            <ac:spMk id="1119" creationId="{1E94681D-2A4C-4A8D-B9B5-31D440D0328D}"/>
          </ac:spMkLst>
        </pc:spChg>
        <pc:spChg chg="add del">
          <ac:chgData name="Storm Breum Rytter" userId="91c4b409-efb2-485a-bbf7-4113cb1abaca" providerId="ADAL" clId="{173C6BEC-A8C3-4EA2-A3D6-239A3D73BB68}" dt="2024-10-03T06:25:30.249" v="21" actId="26606"/>
          <ac:spMkLst>
            <pc:docMk/>
            <pc:sldMk cId="4257286986" sldId="257"/>
            <ac:spMk id="1120" creationId="{FB65ABA3-820C-4D75-9437-9EFA1ADFE134}"/>
          </ac:spMkLst>
        </pc:spChg>
        <pc:spChg chg="add del">
          <ac:chgData name="Storm Breum Rytter" userId="91c4b409-efb2-485a-bbf7-4113cb1abaca" providerId="ADAL" clId="{173C6BEC-A8C3-4EA2-A3D6-239A3D73BB68}" dt="2024-10-03T06:25:30.249" v="21" actId="26606"/>
          <ac:spMkLst>
            <pc:docMk/>
            <pc:sldMk cId="4257286986" sldId="257"/>
            <ac:spMk id="1121" creationId="{036BF2FB-90D8-48DB-BD34-D040CDCFF208}"/>
          </ac:spMkLst>
        </pc:spChg>
        <pc:spChg chg="add del">
          <ac:chgData name="Storm Breum Rytter" userId="91c4b409-efb2-485a-bbf7-4113cb1abaca" providerId="ADAL" clId="{173C6BEC-A8C3-4EA2-A3D6-239A3D73BB68}" dt="2024-10-03T06:25:30.249" v="21" actId="26606"/>
          <ac:spMkLst>
            <pc:docMk/>
            <pc:sldMk cId="4257286986" sldId="257"/>
            <ac:spMk id="1122" creationId="{83E0B076-70B2-4BA7-B180-209E6D80131E}"/>
          </ac:spMkLst>
        </pc:spChg>
        <pc:spChg chg="add del">
          <ac:chgData name="Storm Breum Rytter" userId="91c4b409-efb2-485a-bbf7-4113cb1abaca" providerId="ADAL" clId="{173C6BEC-A8C3-4EA2-A3D6-239A3D73BB68}" dt="2024-10-03T06:25:30.249" v="21" actId="26606"/>
          <ac:spMkLst>
            <pc:docMk/>
            <pc:sldMk cId="4257286986" sldId="257"/>
            <ac:spMk id="1123" creationId="{4C1262DB-2217-4833-97B6-F2E848AE5B36}"/>
          </ac:spMkLst>
        </pc:spChg>
        <pc:spChg chg="add del">
          <ac:chgData name="Storm Breum Rytter" userId="91c4b409-efb2-485a-bbf7-4113cb1abaca" providerId="ADAL" clId="{173C6BEC-A8C3-4EA2-A3D6-239A3D73BB68}" dt="2024-10-03T06:25:30.249" v="21" actId="26606"/>
          <ac:spMkLst>
            <pc:docMk/>
            <pc:sldMk cId="4257286986" sldId="257"/>
            <ac:spMk id="1124" creationId="{96E31C53-2B4C-4EC3-ABBE-C7A406EE0F8E}"/>
          </ac:spMkLst>
        </pc:spChg>
        <pc:spChg chg="add del">
          <ac:chgData name="Storm Breum Rytter" userId="91c4b409-efb2-485a-bbf7-4113cb1abaca" providerId="ADAL" clId="{173C6BEC-A8C3-4EA2-A3D6-239A3D73BB68}" dt="2024-10-03T06:25:35.610" v="23" actId="26606"/>
          <ac:spMkLst>
            <pc:docMk/>
            <pc:sldMk cId="4257286986" sldId="257"/>
            <ac:spMk id="1126" creationId="{1E94681D-2A4C-4A8D-B9B5-31D440D0328D}"/>
          </ac:spMkLst>
        </pc:spChg>
        <pc:spChg chg="add del">
          <ac:chgData name="Storm Breum Rytter" userId="91c4b409-efb2-485a-bbf7-4113cb1abaca" providerId="ADAL" clId="{173C6BEC-A8C3-4EA2-A3D6-239A3D73BB68}" dt="2024-10-03T06:25:35.610" v="23" actId="26606"/>
          <ac:spMkLst>
            <pc:docMk/>
            <pc:sldMk cId="4257286986" sldId="257"/>
            <ac:spMk id="1127" creationId="{04B7AC44-1B7B-4F09-9AA4-3DFDEC5751A8}"/>
          </ac:spMkLst>
        </pc:spChg>
        <pc:spChg chg="add del">
          <ac:chgData name="Storm Breum Rytter" userId="91c4b409-efb2-485a-bbf7-4113cb1abaca" providerId="ADAL" clId="{173C6BEC-A8C3-4EA2-A3D6-239A3D73BB68}" dt="2024-10-03T06:25:35.610" v="23" actId="26606"/>
          <ac:spMkLst>
            <pc:docMk/>
            <pc:sldMk cId="4257286986" sldId="257"/>
            <ac:spMk id="1128" creationId="{6683E473-94FF-4ACE-9433-1F14799E8907}"/>
          </ac:spMkLst>
        </pc:spChg>
        <pc:spChg chg="add del">
          <ac:chgData name="Storm Breum Rytter" userId="91c4b409-efb2-485a-bbf7-4113cb1abaca" providerId="ADAL" clId="{173C6BEC-A8C3-4EA2-A3D6-239A3D73BB68}" dt="2024-10-03T06:25:35.610" v="23" actId="26606"/>
          <ac:spMkLst>
            <pc:docMk/>
            <pc:sldMk cId="4257286986" sldId="257"/>
            <ac:spMk id="1129" creationId="{0BBB6B01-5B73-410C-B70E-8CF2FA470D11}"/>
          </ac:spMkLst>
        </pc:spChg>
        <pc:spChg chg="add del">
          <ac:chgData name="Storm Breum Rytter" userId="91c4b409-efb2-485a-bbf7-4113cb1abaca" providerId="ADAL" clId="{173C6BEC-A8C3-4EA2-A3D6-239A3D73BB68}" dt="2024-10-03T06:25:35.610" v="23" actId="26606"/>
          <ac:spMkLst>
            <pc:docMk/>
            <pc:sldMk cId="4257286986" sldId="257"/>
            <ac:spMk id="1130" creationId="{8712F587-12D0-435C-8E3F-F44C36EE71B8}"/>
          </ac:spMkLst>
        </pc:spChg>
        <pc:graphicFrameChg chg="add del">
          <ac:chgData name="Storm Breum Rytter" userId="91c4b409-efb2-485a-bbf7-4113cb1abaca" providerId="ADAL" clId="{173C6BEC-A8C3-4EA2-A3D6-239A3D73BB68}" dt="2024-10-03T06:23:19.505" v="1" actId="26606"/>
          <ac:graphicFrameMkLst>
            <pc:docMk/>
            <pc:sldMk cId="4257286986" sldId="257"/>
            <ac:graphicFrameMk id="1043" creationId="{7AA42E22-6EAA-2989-2363-C861CB578083}"/>
          </ac:graphicFrameMkLst>
        </pc:graphicFrameChg>
        <pc:graphicFrameChg chg="add del">
          <ac:chgData name="Storm Breum Rytter" userId="91c4b409-efb2-485a-bbf7-4113cb1abaca" providerId="ADAL" clId="{173C6BEC-A8C3-4EA2-A3D6-239A3D73BB68}" dt="2024-10-03T06:23:22.644" v="5" actId="26606"/>
          <ac:graphicFrameMkLst>
            <pc:docMk/>
            <pc:sldMk cId="4257286986" sldId="257"/>
            <ac:graphicFrameMk id="1064" creationId="{6A6A15A6-1EB0-8454-C567-0C1DB0A35673}"/>
          </ac:graphicFrameMkLst>
        </pc:graphicFrameChg>
        <pc:graphicFrameChg chg="add del">
          <ac:chgData name="Storm Breum Rytter" userId="91c4b409-efb2-485a-bbf7-4113cb1abaca" providerId="ADAL" clId="{173C6BEC-A8C3-4EA2-A3D6-239A3D73BB68}" dt="2024-10-03T06:23:31.483" v="7" actId="26606"/>
          <ac:graphicFrameMkLst>
            <pc:docMk/>
            <pc:sldMk cId="4257286986" sldId="257"/>
            <ac:graphicFrameMk id="1072" creationId="{DC5AE36F-0F0A-E0DF-0C9B-C573C4787D9B}"/>
          </ac:graphicFrameMkLst>
        </pc:graphicFrameChg>
        <pc:graphicFrameChg chg="add del">
          <ac:chgData name="Storm Breum Rytter" userId="91c4b409-efb2-485a-bbf7-4113cb1abaca" providerId="ADAL" clId="{173C6BEC-A8C3-4EA2-A3D6-239A3D73BB68}" dt="2024-10-03T06:23:43.749" v="9" actId="26606"/>
          <ac:graphicFrameMkLst>
            <pc:docMk/>
            <pc:sldMk cId="4257286986" sldId="257"/>
            <ac:graphicFrameMk id="1080" creationId="{0A4DC904-4437-DA8E-5A4B-23FD0FE5D91D}"/>
          </ac:graphicFrameMkLst>
        </pc:graphicFrameChg>
        <pc:graphicFrameChg chg="add mod modGraphic">
          <ac:chgData name="Storm Breum Rytter" userId="91c4b409-efb2-485a-bbf7-4113cb1abaca" providerId="ADAL" clId="{173C6BEC-A8C3-4EA2-A3D6-239A3D73BB68}" dt="2024-10-03T06:25:35.610" v="23" actId="26606"/>
          <ac:graphicFrameMkLst>
            <pc:docMk/>
            <pc:sldMk cId="4257286986" sldId="257"/>
            <ac:graphicFrameMk id="1088" creationId="{DC5AE36F-0F0A-E0DF-0C9B-C573C4787D9B}"/>
          </ac:graphicFrameMkLst>
        </pc:graphicFrameChg>
        <pc:picChg chg="mod ord">
          <ac:chgData name="Storm Breum Rytter" userId="91c4b409-efb2-485a-bbf7-4113cb1abaca" providerId="ADAL" clId="{173C6BEC-A8C3-4EA2-A3D6-239A3D73BB68}" dt="2024-10-03T06:25:35.610" v="23" actId="26606"/>
          <ac:picMkLst>
            <pc:docMk/>
            <pc:sldMk cId="4257286986" sldId="257"/>
            <ac:picMk id="1026" creationId="{45AF0581-16E4-1009-AD85-B70C1FC2BB9D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E404B8-D191-4CFB-A971-5459266F083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63138E-4D83-4EBF-8E20-712178ED4E1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På</a:t>
          </a:r>
          <a:r>
            <a:rPr lang="en-US" dirty="0"/>
            <a:t> </a:t>
          </a:r>
          <a:r>
            <a:rPr lang="en-US" dirty="0" err="1"/>
            <a:t>danseskolen</a:t>
          </a:r>
          <a:r>
            <a:rPr lang="en-US" dirty="0"/>
            <a:t> </a:t>
          </a:r>
          <a:r>
            <a:rPr lang="en-US" dirty="0" err="1"/>
            <a:t>kan</a:t>
          </a:r>
          <a:r>
            <a:rPr lang="en-US" dirty="0"/>
            <a:t> man danse </a:t>
          </a:r>
          <a:r>
            <a:rPr lang="en-US" dirty="0" err="1"/>
            <a:t>flere</a:t>
          </a:r>
          <a:r>
            <a:rPr lang="en-US" dirty="0"/>
            <a:t> </a:t>
          </a:r>
          <a:r>
            <a:rPr lang="en-US" dirty="0" err="1"/>
            <a:t>forskellige</a:t>
          </a:r>
          <a:r>
            <a:rPr lang="en-US" dirty="0"/>
            <a:t> stile</a:t>
          </a:r>
        </a:p>
      </dgm:t>
    </dgm:pt>
    <dgm:pt modelId="{26D77C56-842F-4DFC-8F3A-F2FBD48809A4}" type="parTrans" cxnId="{8F4FF5F6-86BF-4D01-A5BB-A518E2C7F5CC}">
      <dgm:prSet/>
      <dgm:spPr/>
      <dgm:t>
        <a:bodyPr/>
        <a:lstStyle/>
        <a:p>
          <a:endParaRPr lang="en-US"/>
        </a:p>
      </dgm:t>
    </dgm:pt>
    <dgm:pt modelId="{F4F0BE2C-248E-4478-BC5F-73F1B58C9014}" type="sibTrans" cxnId="{8F4FF5F6-86BF-4D01-A5BB-A518E2C7F5C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D7A7E18-CC52-4D48-B784-4DAF1215D6C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Dance er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forskellige</a:t>
          </a:r>
          <a:r>
            <a:rPr lang="en-US" dirty="0"/>
            <a:t> </a:t>
          </a:r>
          <a:r>
            <a:rPr lang="en-US" dirty="0" err="1"/>
            <a:t>grupper</a:t>
          </a:r>
          <a:r>
            <a:rPr lang="en-US" dirty="0"/>
            <a:t>. Det er om </a:t>
          </a:r>
          <a:r>
            <a:rPr lang="en-US" dirty="0" err="1"/>
            <a:t>fredagen</a:t>
          </a:r>
          <a:r>
            <a:rPr lang="en-US" dirty="0"/>
            <a:t> </a:t>
          </a:r>
          <a:r>
            <a:rPr lang="en-US" dirty="0" err="1"/>
            <a:t>på</a:t>
          </a:r>
          <a:r>
            <a:rPr lang="en-US" dirty="0"/>
            <a:t> </a:t>
          </a:r>
          <a:r>
            <a:rPr lang="en-US" dirty="0" err="1"/>
            <a:t>forskellige</a:t>
          </a:r>
          <a:r>
            <a:rPr lang="en-US" dirty="0"/>
            <a:t> </a:t>
          </a:r>
          <a:r>
            <a:rPr lang="en-US" dirty="0" err="1"/>
            <a:t>tidspunkter</a:t>
          </a:r>
          <a:endParaRPr lang="en-US" dirty="0"/>
        </a:p>
      </dgm:t>
    </dgm:pt>
    <dgm:pt modelId="{5F7C4CD3-FBB3-4935-B2E3-9FEF266E2B1E}" type="parTrans" cxnId="{E0F3838C-1E41-4D6E-9D61-DBA7D5353AB8}">
      <dgm:prSet/>
      <dgm:spPr/>
      <dgm:t>
        <a:bodyPr/>
        <a:lstStyle/>
        <a:p>
          <a:endParaRPr lang="en-US"/>
        </a:p>
      </dgm:t>
    </dgm:pt>
    <dgm:pt modelId="{617F0B27-616F-49E1-81B5-6C260C99AEF0}" type="sibTrans" cxnId="{E0F3838C-1E41-4D6E-9D61-DBA7D5353AB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599C69E-BC76-40BB-AC02-4EDFD24AF1F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Det er mega sjovt</a:t>
          </a:r>
          <a:endParaRPr lang="en-US" dirty="0"/>
        </a:p>
      </dgm:t>
    </dgm:pt>
    <dgm:pt modelId="{6125EAC8-9BCE-4B75-91D9-0D3841065381}" type="parTrans" cxnId="{4C13C9F5-E5A0-4244-AA33-C69CF68A6220}">
      <dgm:prSet/>
      <dgm:spPr/>
      <dgm:t>
        <a:bodyPr/>
        <a:lstStyle/>
        <a:p>
          <a:endParaRPr lang="en-US"/>
        </a:p>
      </dgm:t>
    </dgm:pt>
    <dgm:pt modelId="{DDBEF4FF-C1DB-4CFA-ADAD-C13AEA3DD089}" type="sibTrans" cxnId="{4C13C9F5-E5A0-4244-AA33-C69CF68A6220}">
      <dgm:prSet/>
      <dgm:spPr/>
      <dgm:t>
        <a:bodyPr/>
        <a:lstStyle/>
        <a:p>
          <a:endParaRPr lang="en-US"/>
        </a:p>
      </dgm:t>
    </dgm:pt>
    <dgm:pt modelId="{DE21E47D-94BF-4363-A21C-11759A084B67}" type="pres">
      <dgm:prSet presAssocID="{B1E404B8-D191-4CFB-A971-5459266F0834}" presName="root" presStyleCnt="0">
        <dgm:presLayoutVars>
          <dgm:dir/>
          <dgm:resizeHandles val="exact"/>
        </dgm:presLayoutVars>
      </dgm:prSet>
      <dgm:spPr/>
    </dgm:pt>
    <dgm:pt modelId="{665FFF56-418D-4CCA-A4B1-429591FA3010}" type="pres">
      <dgm:prSet presAssocID="{3163138E-4D83-4EBF-8E20-712178ED4E1C}" presName="compNode" presStyleCnt="0"/>
      <dgm:spPr/>
    </dgm:pt>
    <dgm:pt modelId="{9F950931-725E-458F-820F-A535E5649A20}" type="pres">
      <dgm:prSet presAssocID="{3163138E-4D83-4EBF-8E20-712178ED4E1C}" presName="bgRect" presStyleLbl="bgShp" presStyleIdx="0" presStyleCnt="3"/>
      <dgm:spPr/>
    </dgm:pt>
    <dgm:pt modelId="{6C57262B-11D9-4341-906E-D1B380F3ACA3}" type="pres">
      <dgm:prSet presAssocID="{3163138E-4D83-4EBF-8E20-712178ED4E1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ns"/>
        </a:ext>
      </dgm:extLst>
    </dgm:pt>
    <dgm:pt modelId="{8189AD95-928C-46DE-B1AD-06F195329317}" type="pres">
      <dgm:prSet presAssocID="{3163138E-4D83-4EBF-8E20-712178ED4E1C}" presName="spaceRect" presStyleCnt="0"/>
      <dgm:spPr/>
    </dgm:pt>
    <dgm:pt modelId="{1A4B4E7E-0D2B-4384-9571-A350B35C6A76}" type="pres">
      <dgm:prSet presAssocID="{3163138E-4D83-4EBF-8E20-712178ED4E1C}" presName="parTx" presStyleLbl="revTx" presStyleIdx="0" presStyleCnt="3">
        <dgm:presLayoutVars>
          <dgm:chMax val="0"/>
          <dgm:chPref val="0"/>
        </dgm:presLayoutVars>
      </dgm:prSet>
      <dgm:spPr/>
    </dgm:pt>
    <dgm:pt modelId="{98726857-3F17-4CE6-9BAA-7E862697042E}" type="pres">
      <dgm:prSet presAssocID="{F4F0BE2C-248E-4478-BC5F-73F1B58C9014}" presName="sibTrans" presStyleCnt="0"/>
      <dgm:spPr/>
    </dgm:pt>
    <dgm:pt modelId="{F6474CFD-FA71-4306-AEBF-D8A7FA231894}" type="pres">
      <dgm:prSet presAssocID="{CD7A7E18-CC52-4D48-B784-4DAF1215D6CF}" presName="compNode" presStyleCnt="0"/>
      <dgm:spPr/>
    </dgm:pt>
    <dgm:pt modelId="{50DA7CD5-7DA9-4443-A1DF-7D165F05F12B}" type="pres">
      <dgm:prSet presAssocID="{CD7A7E18-CC52-4D48-B784-4DAF1215D6CF}" presName="bgRect" presStyleLbl="bgShp" presStyleIdx="1" presStyleCnt="3"/>
      <dgm:spPr/>
    </dgm:pt>
    <dgm:pt modelId="{52DDDB07-9995-49ED-BD63-861E8C9DCB8F}" type="pres">
      <dgm:prSet presAssocID="{CD7A7E18-CC52-4D48-B784-4DAF1215D6C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nser"/>
        </a:ext>
      </dgm:extLst>
    </dgm:pt>
    <dgm:pt modelId="{56988FA4-2473-43C6-A092-DE0EAD16D8AD}" type="pres">
      <dgm:prSet presAssocID="{CD7A7E18-CC52-4D48-B784-4DAF1215D6CF}" presName="spaceRect" presStyleCnt="0"/>
      <dgm:spPr/>
    </dgm:pt>
    <dgm:pt modelId="{E0AC6F5E-865B-4F61-9583-018B832B9A75}" type="pres">
      <dgm:prSet presAssocID="{CD7A7E18-CC52-4D48-B784-4DAF1215D6CF}" presName="parTx" presStyleLbl="revTx" presStyleIdx="1" presStyleCnt="3">
        <dgm:presLayoutVars>
          <dgm:chMax val="0"/>
          <dgm:chPref val="0"/>
        </dgm:presLayoutVars>
      </dgm:prSet>
      <dgm:spPr/>
    </dgm:pt>
    <dgm:pt modelId="{A801B69B-F5DC-42EC-81D2-0F81699DFB24}" type="pres">
      <dgm:prSet presAssocID="{617F0B27-616F-49E1-81B5-6C260C99AEF0}" presName="sibTrans" presStyleCnt="0"/>
      <dgm:spPr/>
    </dgm:pt>
    <dgm:pt modelId="{9707A5CE-F564-4A2A-874C-D46421F15950}" type="pres">
      <dgm:prSet presAssocID="{5599C69E-BC76-40BB-AC02-4EDFD24AF1F3}" presName="compNode" presStyleCnt="0"/>
      <dgm:spPr/>
    </dgm:pt>
    <dgm:pt modelId="{23951784-6C59-4D1A-8E43-44DC8564BFE4}" type="pres">
      <dgm:prSet presAssocID="{5599C69E-BC76-40BB-AC02-4EDFD24AF1F3}" presName="bgRect" presStyleLbl="bgShp" presStyleIdx="2" presStyleCnt="3"/>
      <dgm:spPr/>
    </dgm:pt>
    <dgm:pt modelId="{2AF692F0-0F66-478E-AD33-1C7BE6136F8B}" type="pres">
      <dgm:prSet presAssocID="{5599C69E-BC76-40BB-AC02-4EDFD24AF1F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inking Face with No Fill"/>
        </a:ext>
      </dgm:extLst>
    </dgm:pt>
    <dgm:pt modelId="{C511CBE1-383E-40F1-8665-2AC2FAFAE4C7}" type="pres">
      <dgm:prSet presAssocID="{5599C69E-BC76-40BB-AC02-4EDFD24AF1F3}" presName="spaceRect" presStyleCnt="0"/>
      <dgm:spPr/>
    </dgm:pt>
    <dgm:pt modelId="{1F55A74C-46CA-493F-ACFE-441883A0BE00}" type="pres">
      <dgm:prSet presAssocID="{5599C69E-BC76-40BB-AC02-4EDFD24AF1F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3A1751A-1E72-4727-A3D5-DD0FD501E318}" type="presOf" srcId="{5599C69E-BC76-40BB-AC02-4EDFD24AF1F3}" destId="{1F55A74C-46CA-493F-ACFE-441883A0BE00}" srcOrd="0" destOrd="0" presId="urn:microsoft.com/office/officeart/2018/2/layout/IconVerticalSolidList"/>
    <dgm:cxn modelId="{3A158839-0BC6-4AF4-AF3D-B8849437593E}" type="presOf" srcId="{CD7A7E18-CC52-4D48-B784-4DAF1215D6CF}" destId="{E0AC6F5E-865B-4F61-9583-018B832B9A75}" srcOrd="0" destOrd="0" presId="urn:microsoft.com/office/officeart/2018/2/layout/IconVerticalSolidList"/>
    <dgm:cxn modelId="{E0F3838C-1E41-4D6E-9D61-DBA7D5353AB8}" srcId="{B1E404B8-D191-4CFB-A971-5459266F0834}" destId="{CD7A7E18-CC52-4D48-B784-4DAF1215D6CF}" srcOrd="1" destOrd="0" parTransId="{5F7C4CD3-FBB3-4935-B2E3-9FEF266E2B1E}" sibTransId="{617F0B27-616F-49E1-81B5-6C260C99AEF0}"/>
    <dgm:cxn modelId="{6BBA42B6-B7F3-41C9-93E2-560752B9721E}" type="presOf" srcId="{3163138E-4D83-4EBF-8E20-712178ED4E1C}" destId="{1A4B4E7E-0D2B-4384-9571-A350B35C6A76}" srcOrd="0" destOrd="0" presId="urn:microsoft.com/office/officeart/2018/2/layout/IconVerticalSolidList"/>
    <dgm:cxn modelId="{D9D85BDF-DF92-403B-BE66-8D89BDEB9B96}" type="presOf" srcId="{B1E404B8-D191-4CFB-A971-5459266F0834}" destId="{DE21E47D-94BF-4363-A21C-11759A084B67}" srcOrd="0" destOrd="0" presId="urn:microsoft.com/office/officeart/2018/2/layout/IconVerticalSolidList"/>
    <dgm:cxn modelId="{4C13C9F5-E5A0-4244-AA33-C69CF68A6220}" srcId="{B1E404B8-D191-4CFB-A971-5459266F0834}" destId="{5599C69E-BC76-40BB-AC02-4EDFD24AF1F3}" srcOrd="2" destOrd="0" parTransId="{6125EAC8-9BCE-4B75-91D9-0D3841065381}" sibTransId="{DDBEF4FF-C1DB-4CFA-ADAD-C13AEA3DD089}"/>
    <dgm:cxn modelId="{8F4FF5F6-86BF-4D01-A5BB-A518E2C7F5CC}" srcId="{B1E404B8-D191-4CFB-A971-5459266F0834}" destId="{3163138E-4D83-4EBF-8E20-712178ED4E1C}" srcOrd="0" destOrd="0" parTransId="{26D77C56-842F-4DFC-8F3A-F2FBD48809A4}" sibTransId="{F4F0BE2C-248E-4478-BC5F-73F1B58C9014}"/>
    <dgm:cxn modelId="{3BAEDCF2-C653-4664-8EB5-1CC23927C8C5}" type="presParOf" srcId="{DE21E47D-94BF-4363-A21C-11759A084B67}" destId="{665FFF56-418D-4CCA-A4B1-429591FA3010}" srcOrd="0" destOrd="0" presId="urn:microsoft.com/office/officeart/2018/2/layout/IconVerticalSolidList"/>
    <dgm:cxn modelId="{A2976057-3AC6-405C-9928-A30961EB2DA2}" type="presParOf" srcId="{665FFF56-418D-4CCA-A4B1-429591FA3010}" destId="{9F950931-725E-458F-820F-A535E5649A20}" srcOrd="0" destOrd="0" presId="urn:microsoft.com/office/officeart/2018/2/layout/IconVerticalSolidList"/>
    <dgm:cxn modelId="{9B14B584-C568-48AB-B092-8354330FA789}" type="presParOf" srcId="{665FFF56-418D-4CCA-A4B1-429591FA3010}" destId="{6C57262B-11D9-4341-906E-D1B380F3ACA3}" srcOrd="1" destOrd="0" presId="urn:microsoft.com/office/officeart/2018/2/layout/IconVerticalSolidList"/>
    <dgm:cxn modelId="{2DB1EA68-4AC6-43D2-8F75-CFB1E265843B}" type="presParOf" srcId="{665FFF56-418D-4CCA-A4B1-429591FA3010}" destId="{8189AD95-928C-46DE-B1AD-06F195329317}" srcOrd="2" destOrd="0" presId="urn:microsoft.com/office/officeart/2018/2/layout/IconVerticalSolidList"/>
    <dgm:cxn modelId="{F3B8251D-262F-4B7D-8CC4-FDBCD4E3993B}" type="presParOf" srcId="{665FFF56-418D-4CCA-A4B1-429591FA3010}" destId="{1A4B4E7E-0D2B-4384-9571-A350B35C6A76}" srcOrd="3" destOrd="0" presId="urn:microsoft.com/office/officeart/2018/2/layout/IconVerticalSolidList"/>
    <dgm:cxn modelId="{6993D043-98A5-44B6-B1B0-BFC31700F251}" type="presParOf" srcId="{DE21E47D-94BF-4363-A21C-11759A084B67}" destId="{98726857-3F17-4CE6-9BAA-7E862697042E}" srcOrd="1" destOrd="0" presId="urn:microsoft.com/office/officeart/2018/2/layout/IconVerticalSolidList"/>
    <dgm:cxn modelId="{62EFD3A7-3696-4F1C-AADC-5ECEA079A0B0}" type="presParOf" srcId="{DE21E47D-94BF-4363-A21C-11759A084B67}" destId="{F6474CFD-FA71-4306-AEBF-D8A7FA231894}" srcOrd="2" destOrd="0" presId="urn:microsoft.com/office/officeart/2018/2/layout/IconVerticalSolidList"/>
    <dgm:cxn modelId="{0CEABF3A-3006-4171-A944-CEA445C16B19}" type="presParOf" srcId="{F6474CFD-FA71-4306-AEBF-D8A7FA231894}" destId="{50DA7CD5-7DA9-4443-A1DF-7D165F05F12B}" srcOrd="0" destOrd="0" presId="urn:microsoft.com/office/officeart/2018/2/layout/IconVerticalSolidList"/>
    <dgm:cxn modelId="{768E3AE2-DA2A-4896-B226-2130701F758C}" type="presParOf" srcId="{F6474CFD-FA71-4306-AEBF-D8A7FA231894}" destId="{52DDDB07-9995-49ED-BD63-861E8C9DCB8F}" srcOrd="1" destOrd="0" presId="urn:microsoft.com/office/officeart/2018/2/layout/IconVerticalSolidList"/>
    <dgm:cxn modelId="{6E3FB9BB-3479-446B-8176-C7C4F2E7F40C}" type="presParOf" srcId="{F6474CFD-FA71-4306-AEBF-D8A7FA231894}" destId="{56988FA4-2473-43C6-A092-DE0EAD16D8AD}" srcOrd="2" destOrd="0" presId="urn:microsoft.com/office/officeart/2018/2/layout/IconVerticalSolidList"/>
    <dgm:cxn modelId="{3796A09A-A212-4CA6-9113-55024AC3582C}" type="presParOf" srcId="{F6474CFD-FA71-4306-AEBF-D8A7FA231894}" destId="{E0AC6F5E-865B-4F61-9583-018B832B9A75}" srcOrd="3" destOrd="0" presId="urn:microsoft.com/office/officeart/2018/2/layout/IconVerticalSolidList"/>
    <dgm:cxn modelId="{4D2DD9ED-683D-4F57-BE31-1EC7686C0B1A}" type="presParOf" srcId="{DE21E47D-94BF-4363-A21C-11759A084B67}" destId="{A801B69B-F5DC-42EC-81D2-0F81699DFB24}" srcOrd="3" destOrd="0" presId="urn:microsoft.com/office/officeart/2018/2/layout/IconVerticalSolidList"/>
    <dgm:cxn modelId="{5B801063-E49E-4701-A47E-9A86C52C67BF}" type="presParOf" srcId="{DE21E47D-94BF-4363-A21C-11759A084B67}" destId="{9707A5CE-F564-4A2A-874C-D46421F15950}" srcOrd="4" destOrd="0" presId="urn:microsoft.com/office/officeart/2018/2/layout/IconVerticalSolidList"/>
    <dgm:cxn modelId="{A10639B0-4530-4E87-9324-149CE46349F1}" type="presParOf" srcId="{9707A5CE-F564-4A2A-874C-D46421F15950}" destId="{23951784-6C59-4D1A-8E43-44DC8564BFE4}" srcOrd="0" destOrd="0" presId="urn:microsoft.com/office/officeart/2018/2/layout/IconVerticalSolidList"/>
    <dgm:cxn modelId="{21B9C93C-9336-4A06-8019-5D96A1C37747}" type="presParOf" srcId="{9707A5CE-F564-4A2A-874C-D46421F15950}" destId="{2AF692F0-0F66-478E-AD33-1C7BE6136F8B}" srcOrd="1" destOrd="0" presId="urn:microsoft.com/office/officeart/2018/2/layout/IconVerticalSolidList"/>
    <dgm:cxn modelId="{00E92DD2-1E23-4796-B186-DED31A42BF76}" type="presParOf" srcId="{9707A5CE-F564-4A2A-874C-D46421F15950}" destId="{C511CBE1-383E-40F1-8665-2AC2FAFAE4C7}" srcOrd="2" destOrd="0" presId="urn:microsoft.com/office/officeart/2018/2/layout/IconVerticalSolidList"/>
    <dgm:cxn modelId="{54CC89E4-EF44-45DD-8521-0DA4FA634313}" type="presParOf" srcId="{9707A5CE-F564-4A2A-874C-D46421F15950}" destId="{1F55A74C-46CA-493F-ACFE-441883A0BE0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950931-725E-458F-820F-A535E5649A20}">
      <dsp:nvSpPr>
        <dsp:cNvPr id="0" name=""/>
        <dsp:cNvSpPr/>
      </dsp:nvSpPr>
      <dsp:spPr>
        <a:xfrm>
          <a:off x="0" y="479"/>
          <a:ext cx="4472922" cy="11231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57262B-11D9-4341-906E-D1B380F3ACA3}">
      <dsp:nvSpPr>
        <dsp:cNvPr id="0" name=""/>
        <dsp:cNvSpPr/>
      </dsp:nvSpPr>
      <dsp:spPr>
        <a:xfrm>
          <a:off x="339747" y="253184"/>
          <a:ext cx="617722" cy="6177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B4E7E-0D2B-4384-9571-A350B35C6A76}">
      <dsp:nvSpPr>
        <dsp:cNvPr id="0" name=""/>
        <dsp:cNvSpPr/>
      </dsp:nvSpPr>
      <dsp:spPr>
        <a:xfrm>
          <a:off x="1297216" y="479"/>
          <a:ext cx="3175705" cy="1123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865" tIns="118865" rIns="118865" bIns="11886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På</a:t>
          </a:r>
          <a:r>
            <a:rPr lang="en-US" sz="1900" kern="1200" dirty="0"/>
            <a:t> </a:t>
          </a:r>
          <a:r>
            <a:rPr lang="en-US" sz="1900" kern="1200" dirty="0" err="1"/>
            <a:t>danseskolen</a:t>
          </a:r>
          <a:r>
            <a:rPr lang="en-US" sz="1900" kern="1200" dirty="0"/>
            <a:t> </a:t>
          </a:r>
          <a:r>
            <a:rPr lang="en-US" sz="1900" kern="1200" dirty="0" err="1"/>
            <a:t>kan</a:t>
          </a:r>
          <a:r>
            <a:rPr lang="en-US" sz="1900" kern="1200" dirty="0"/>
            <a:t> man danse </a:t>
          </a:r>
          <a:r>
            <a:rPr lang="en-US" sz="1900" kern="1200" dirty="0" err="1"/>
            <a:t>flere</a:t>
          </a:r>
          <a:r>
            <a:rPr lang="en-US" sz="1900" kern="1200" dirty="0"/>
            <a:t> </a:t>
          </a:r>
          <a:r>
            <a:rPr lang="en-US" sz="1900" kern="1200" dirty="0" err="1"/>
            <a:t>forskellige</a:t>
          </a:r>
          <a:r>
            <a:rPr lang="en-US" sz="1900" kern="1200" dirty="0"/>
            <a:t> stile</a:t>
          </a:r>
        </a:p>
      </dsp:txBody>
      <dsp:txXfrm>
        <a:off x="1297216" y="479"/>
        <a:ext cx="3175705" cy="1123131"/>
      </dsp:txXfrm>
    </dsp:sp>
    <dsp:sp modelId="{50DA7CD5-7DA9-4443-A1DF-7D165F05F12B}">
      <dsp:nvSpPr>
        <dsp:cNvPr id="0" name=""/>
        <dsp:cNvSpPr/>
      </dsp:nvSpPr>
      <dsp:spPr>
        <a:xfrm>
          <a:off x="0" y="1404394"/>
          <a:ext cx="4472922" cy="11231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DDDB07-9995-49ED-BD63-861E8C9DCB8F}">
      <dsp:nvSpPr>
        <dsp:cNvPr id="0" name=""/>
        <dsp:cNvSpPr/>
      </dsp:nvSpPr>
      <dsp:spPr>
        <a:xfrm>
          <a:off x="339747" y="1657098"/>
          <a:ext cx="617722" cy="6177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C6F5E-865B-4F61-9583-018B832B9A75}">
      <dsp:nvSpPr>
        <dsp:cNvPr id="0" name=""/>
        <dsp:cNvSpPr/>
      </dsp:nvSpPr>
      <dsp:spPr>
        <a:xfrm>
          <a:off x="1297216" y="1404394"/>
          <a:ext cx="3175705" cy="1123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865" tIns="118865" rIns="118865" bIns="11886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Dance er </a:t>
          </a:r>
          <a:r>
            <a:rPr lang="en-US" sz="1900" kern="1200" dirty="0" err="1"/>
            <a:t>i</a:t>
          </a:r>
          <a:r>
            <a:rPr lang="en-US" sz="1900" kern="1200" dirty="0"/>
            <a:t> </a:t>
          </a:r>
          <a:r>
            <a:rPr lang="en-US" sz="1900" kern="1200" dirty="0" err="1"/>
            <a:t>forskellige</a:t>
          </a:r>
          <a:r>
            <a:rPr lang="en-US" sz="1900" kern="1200" dirty="0"/>
            <a:t> </a:t>
          </a:r>
          <a:r>
            <a:rPr lang="en-US" sz="1900" kern="1200" dirty="0" err="1"/>
            <a:t>grupper</a:t>
          </a:r>
          <a:r>
            <a:rPr lang="en-US" sz="1900" kern="1200" dirty="0"/>
            <a:t>. Det er om </a:t>
          </a:r>
          <a:r>
            <a:rPr lang="en-US" sz="1900" kern="1200" dirty="0" err="1"/>
            <a:t>fredagen</a:t>
          </a:r>
          <a:r>
            <a:rPr lang="en-US" sz="1900" kern="1200" dirty="0"/>
            <a:t> </a:t>
          </a:r>
          <a:r>
            <a:rPr lang="en-US" sz="1900" kern="1200" dirty="0" err="1"/>
            <a:t>på</a:t>
          </a:r>
          <a:r>
            <a:rPr lang="en-US" sz="1900" kern="1200" dirty="0"/>
            <a:t> </a:t>
          </a:r>
          <a:r>
            <a:rPr lang="en-US" sz="1900" kern="1200" dirty="0" err="1"/>
            <a:t>forskellige</a:t>
          </a:r>
          <a:r>
            <a:rPr lang="en-US" sz="1900" kern="1200" dirty="0"/>
            <a:t> </a:t>
          </a:r>
          <a:r>
            <a:rPr lang="en-US" sz="1900" kern="1200" dirty="0" err="1"/>
            <a:t>tidspunkter</a:t>
          </a:r>
          <a:endParaRPr lang="en-US" sz="1900" kern="1200" dirty="0"/>
        </a:p>
      </dsp:txBody>
      <dsp:txXfrm>
        <a:off x="1297216" y="1404394"/>
        <a:ext cx="3175705" cy="1123131"/>
      </dsp:txXfrm>
    </dsp:sp>
    <dsp:sp modelId="{23951784-6C59-4D1A-8E43-44DC8564BFE4}">
      <dsp:nvSpPr>
        <dsp:cNvPr id="0" name=""/>
        <dsp:cNvSpPr/>
      </dsp:nvSpPr>
      <dsp:spPr>
        <a:xfrm>
          <a:off x="0" y="2808308"/>
          <a:ext cx="4472922" cy="11231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F692F0-0F66-478E-AD33-1C7BE6136F8B}">
      <dsp:nvSpPr>
        <dsp:cNvPr id="0" name=""/>
        <dsp:cNvSpPr/>
      </dsp:nvSpPr>
      <dsp:spPr>
        <a:xfrm>
          <a:off x="339747" y="3061013"/>
          <a:ext cx="617722" cy="61772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55A74C-46CA-493F-ACFE-441883A0BE00}">
      <dsp:nvSpPr>
        <dsp:cNvPr id="0" name=""/>
        <dsp:cNvSpPr/>
      </dsp:nvSpPr>
      <dsp:spPr>
        <a:xfrm>
          <a:off x="1297216" y="2808308"/>
          <a:ext cx="3175705" cy="1123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865" tIns="118865" rIns="118865" bIns="11886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Det er mega sjovt</a:t>
          </a:r>
          <a:endParaRPr lang="en-US" sz="1900" kern="1200" dirty="0"/>
        </a:p>
      </dsp:txBody>
      <dsp:txXfrm>
        <a:off x="1297216" y="2808308"/>
        <a:ext cx="3175705" cy="1123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04D02-6892-4F8B-82A6-72D053F10832}" type="datetimeFigureOut">
              <a:rPr lang="da-DK" smtClean="0"/>
              <a:t>06-02-2025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AED95-2947-4DD6-B5BB-2275A2FF98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1685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AED95-2947-4DD6-B5BB-2275A2FF985D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2961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2/6/2025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913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55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6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7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377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33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02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34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08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2/6/2025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48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2/6/2025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9772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96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D-lilla Chromosome design">
            <a:extLst>
              <a:ext uri="{FF2B5EF4-FFF2-40B4-BE49-F238E27FC236}">
                <a16:creationId xmlns:a16="http://schemas.microsoft.com/office/drawing/2014/main" id="{D1808006-1191-3C8A-50F9-AE4DEDBBCF2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1877" b="21873"/>
          <a:stretch/>
        </p:blipFill>
        <p:spPr>
          <a:xfrm>
            <a:off x="1" y="10"/>
            <a:ext cx="12191999" cy="685798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7FD26E4-041F-4EF2-B92D-6034C0F8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bg1">
                  <a:alpha val="30000"/>
                </a:schemeClr>
              </a:gs>
              <a:gs pos="80000">
                <a:schemeClr val="bg1">
                  <a:alpha val="15000"/>
                </a:schemeClr>
              </a:gs>
              <a:gs pos="0">
                <a:schemeClr val="bg1">
                  <a:alpha val="0"/>
                </a:schemeClr>
              </a:gs>
              <a:gs pos="2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80731A-41A1-61F9-50BA-7F32D1C185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4322" y="1179739"/>
            <a:ext cx="9443357" cy="2753880"/>
          </a:xfrm>
        </p:spPr>
        <p:txBody>
          <a:bodyPr anchor="b">
            <a:normAutofit/>
          </a:bodyPr>
          <a:lstStyle/>
          <a:p>
            <a:r>
              <a:rPr lang="da-DK" dirty="0"/>
              <a:t>Breakdance 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E0FB4B0-9922-03D8-7BC4-A18F884C3C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32761"/>
            <a:ext cx="9144000" cy="94322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a-DK" dirty="0"/>
              <a:t>Lavet af storm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915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2" name="Rectangle 1030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3" name="Rectangle 1032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da-DK"/>
          </a:p>
        </p:txBody>
      </p:sp>
      <p:sp>
        <p:nvSpPr>
          <p:cNvPr id="1084" name="Rectangle 1034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1085" name="Rectangle 1036">
            <a:extLst>
              <a:ext uri="{FF2B5EF4-FFF2-40B4-BE49-F238E27FC236}">
                <a16:creationId xmlns:a16="http://schemas.microsoft.com/office/drawing/2014/main" id="{4E9EDDFA-8F05-462B-8D3E-5B9C4FBC7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anseskolen Familien Nielsen | Herning">
            <a:extLst>
              <a:ext uri="{FF2B5EF4-FFF2-40B4-BE49-F238E27FC236}">
                <a16:creationId xmlns:a16="http://schemas.microsoft.com/office/drawing/2014/main" id="{45AF0581-16E4-1009-AD85-B70C1FC2BB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4494" y="727628"/>
            <a:ext cx="4553484" cy="541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6" name="Rectangle 1038">
            <a:extLst>
              <a:ext uri="{FF2B5EF4-FFF2-40B4-BE49-F238E27FC236}">
                <a16:creationId xmlns:a16="http://schemas.microsoft.com/office/drawing/2014/main" id="{143F9A23-3237-4ED6-A1E9-C0E6530E0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7" name="Rectangle 1040">
            <a:extLst>
              <a:ext uri="{FF2B5EF4-FFF2-40B4-BE49-F238E27FC236}">
                <a16:creationId xmlns:a16="http://schemas.microsoft.com/office/drawing/2014/main" id="{C63CD46D-4335-4BA4-842A-BF835A99CB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784BE67-0850-5E32-39D2-349ECB7EA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107" y="622273"/>
            <a:ext cx="4536871" cy="1371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om breakdance</a:t>
            </a:r>
          </a:p>
        </p:txBody>
      </p:sp>
      <p:graphicFrame>
        <p:nvGraphicFramePr>
          <p:cNvPr id="1088" name="Pladsholder til tekst 3">
            <a:extLst>
              <a:ext uri="{FF2B5EF4-FFF2-40B4-BE49-F238E27FC236}">
                <a16:creationId xmlns:a16="http://schemas.microsoft.com/office/drawing/2014/main" id="{DC5AE36F-0F0A-E0DF-0C9B-C573C4787D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4837796"/>
              </p:ext>
            </p:extLst>
          </p:nvPr>
        </p:nvGraphicFramePr>
        <p:xfrm>
          <a:off x="7064082" y="2103120"/>
          <a:ext cx="4472922" cy="393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57286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da-DK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grpSp>
        <p:nvGrpSpPr>
          <p:cNvPr id="4111" name="Group 4110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4112" name="Straight Connector 4111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3" name="Straight Connector 4112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4" name="Straight Connector 4113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16" name="Rectangle 4115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8" name="Rectangle 4117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4120" name="Rectangle 4119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2" name="Rectangle 4121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da-DK"/>
          </a:p>
        </p:txBody>
      </p:sp>
      <p:sp>
        <p:nvSpPr>
          <p:cNvPr id="4124" name="Rectangle 4123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DE59A5F-06B5-9BAF-A32E-36DC9A553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284" y="1549813"/>
            <a:ext cx="3212140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700" cap="all" spc="-100" dirty="0" err="1">
                <a:solidFill>
                  <a:schemeClr val="bg1"/>
                </a:solidFill>
              </a:rPr>
              <a:t>BREAKDANCe</a:t>
            </a:r>
            <a:r>
              <a:rPr lang="en-US" sz="3700" cap="all" spc="-100" dirty="0">
                <a:solidFill>
                  <a:schemeClr val="bg1"/>
                </a:solidFill>
              </a:rPr>
              <a:t> I LEGO</a:t>
            </a:r>
          </a:p>
        </p:txBody>
      </p:sp>
      <p:sp>
        <p:nvSpPr>
          <p:cNvPr id="4126" name="Rectangle 4125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cxnSp>
        <p:nvCxnSpPr>
          <p:cNvPr id="4128" name="Straight Connector 4127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0" name="Straight Connector 4129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2" name="Straight Connector 4131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>
            <a:extLst>
              <a:ext uri="{FF2B5EF4-FFF2-40B4-BE49-F238E27FC236}">
                <a16:creationId xmlns:a16="http://schemas.microsoft.com/office/drawing/2014/main" id="{68374F1E-B473-23C2-5226-32417922CA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0940" y="645106"/>
            <a:ext cx="4173497" cy="556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3424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DarkSeedLeftStep">
      <a:dk1>
        <a:srgbClr val="000000"/>
      </a:dk1>
      <a:lt1>
        <a:srgbClr val="FFFFFF"/>
      </a:lt1>
      <a:dk2>
        <a:srgbClr val="1F1833"/>
      </a:dk2>
      <a:lt2>
        <a:srgbClr val="F0F3F2"/>
      </a:lt2>
      <a:accent1>
        <a:srgbClr val="E72983"/>
      </a:accent1>
      <a:accent2>
        <a:srgbClr val="D517C0"/>
      </a:accent2>
      <a:accent3>
        <a:srgbClr val="AD29E7"/>
      </a:accent3>
      <a:accent4>
        <a:srgbClr val="501DD6"/>
      </a:accent4>
      <a:accent5>
        <a:srgbClr val="2943E7"/>
      </a:accent5>
      <a:accent6>
        <a:srgbClr val="1781D5"/>
      </a:accent6>
      <a:hlink>
        <a:srgbClr val="433FBF"/>
      </a:hlink>
      <a:folHlink>
        <a:srgbClr val="7F7F7F"/>
      </a:folHlink>
    </a:clrScheme>
    <a:fontScheme name="Savon">
      <a:majorFont>
        <a:latin typeface="Century Gothic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Widescreen</PresentationFormat>
  <Paragraphs>8</Paragraphs>
  <Slides>3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8" baseType="lpstr">
      <vt:lpstr>Aptos</vt:lpstr>
      <vt:lpstr>Century Gothic</vt:lpstr>
      <vt:lpstr>Garamond</vt:lpstr>
      <vt:lpstr>Gill Sans MT</vt:lpstr>
      <vt:lpstr>SavonVTI</vt:lpstr>
      <vt:lpstr>Breakdance </vt:lpstr>
      <vt:lpstr>om breakdance</vt:lpstr>
      <vt:lpstr>BREAKDANCe I LEGO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Storm Breum Rytter</dc:creator>
  <cp:lastModifiedBy>Mads Kamp</cp:lastModifiedBy>
  <cp:revision>2</cp:revision>
  <dcterms:created xsi:type="dcterms:W3CDTF">2024-09-30T06:27:16Z</dcterms:created>
  <dcterms:modified xsi:type="dcterms:W3CDTF">2025-02-06T09:17:56Z</dcterms:modified>
</cp:coreProperties>
</file>