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6" r:id="rId9"/>
    <p:sldId id="265" r:id="rId10"/>
    <p:sldId id="262" r:id="rId11"/>
    <p:sldId id="263"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E3795-E816-C69D-FB79-3F00E366968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344B6E7-77B4-7195-1E24-402C96C757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1A25A27-00C3-BA5D-EF0F-9BBAC17B7CAB}"/>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FA3E3D36-C8FB-8B69-FCD5-A861314A64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B06A12-706E-26DF-11F0-4E3092FCAFFE}"/>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9202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99C1D-9CC3-2BDA-4989-1183627388A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D76E9F0-387E-D8E1-1FF4-796C5F5A356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B434C1-E18A-77A2-6BC2-3374AEED6462}"/>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F5B1C061-22EA-9CFA-ED78-2CB98CD3FA7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211670-D7D2-AD59-6E0E-6B663EF6F86A}"/>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161965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1E03A06-70DB-771A-9600-B67B97F36D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8213B35-E555-E1E0-55E4-52AD710C82F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E9B97DE-1DF3-3DA4-8C28-90AF2A0C2DCC}"/>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2E869FCA-0B12-7660-8A2A-04F0F9BDC26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3F66C4-3375-1FDE-9B82-00FDD8487FE2}"/>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49326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63A62-6A41-F8F1-6367-399551144F1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06702BD-C6CB-FA31-8257-9483EA0B67D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E670AA-4600-F4C9-F4E1-FF8A64BDDB91}"/>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967A11B7-A4A2-AD03-8F6A-0E6BAC7315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3C9A8F-8D4B-1B34-F082-7BEC186BB305}"/>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209702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F3476-5268-8C43-C22F-F6F6776B5A9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9218DD5-5A39-0F7C-8A65-2642E99A47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E5FA5C9-03C2-A2BD-1F8A-94EE2A0733DE}"/>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130C80DB-1895-409B-502B-902E079498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36A2D8-EA77-65ED-23A5-DE768EF4BD79}"/>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95053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4E066-9C56-D8F6-705A-DC00A198357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EEC8168-9C71-0439-755B-2C2744CE8AF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8FD0FBF-E5C0-8111-1B5E-C858234B051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A2C8AAF-D6C9-65F0-732E-838C463CA281}"/>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6" name="Pladsholder til sidefod 5">
            <a:extLst>
              <a:ext uri="{FF2B5EF4-FFF2-40B4-BE49-F238E27FC236}">
                <a16:creationId xmlns:a16="http://schemas.microsoft.com/office/drawing/2014/main" id="{9721E9C3-4FB7-62B2-5878-304980C7CD7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D4F94D4-EDF2-98A4-3676-14AF0334E7F7}"/>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42331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083B1-8A52-14E1-88AA-1D315741933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DC33814-79A3-EEAF-3AE8-38833D328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E8BEBFC-78E7-F872-000C-A8AA9C75014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043AA02-2607-FEB3-A469-15E97B81E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F9321E5-CAB1-3980-85A8-9A3AEF7371A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FF7FBD6-CF70-658B-E39F-68BAB25EEDC7}"/>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8" name="Pladsholder til sidefod 7">
            <a:extLst>
              <a:ext uri="{FF2B5EF4-FFF2-40B4-BE49-F238E27FC236}">
                <a16:creationId xmlns:a16="http://schemas.microsoft.com/office/drawing/2014/main" id="{1D7A76A6-E508-FDA0-A96B-F70851A8C67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B44EE57-6893-303B-E00E-F071E82AF484}"/>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241521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52FEF-05C7-9426-B616-1121A5AC8ED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D9D7477-A581-6077-2621-ECBC83198A57}"/>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4" name="Pladsholder til sidefod 3">
            <a:extLst>
              <a:ext uri="{FF2B5EF4-FFF2-40B4-BE49-F238E27FC236}">
                <a16:creationId xmlns:a16="http://schemas.microsoft.com/office/drawing/2014/main" id="{2136CE6D-6B6B-D3B0-0EB7-903195CF4B7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65B3AFB-2929-E6FE-73CE-543711F5C923}"/>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27561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C879899-8254-A6A0-D44D-C5AA5A979D9A}"/>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3" name="Pladsholder til sidefod 2">
            <a:extLst>
              <a:ext uri="{FF2B5EF4-FFF2-40B4-BE49-F238E27FC236}">
                <a16:creationId xmlns:a16="http://schemas.microsoft.com/office/drawing/2014/main" id="{FE8C92FD-E0B4-2BB1-5A9F-E753F0E46AE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252A4B2-3C95-A803-E732-F2F1D399E667}"/>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152687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908DE-CE73-B5AC-4EFD-6297A405A80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1002E3A-A5ED-C04D-AE30-8714CAA5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7A20993-7EB4-7ADC-9F63-42A7FB49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9ADBB6-1F2D-E07F-7618-620BAB914F51}"/>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6" name="Pladsholder til sidefod 5">
            <a:extLst>
              <a:ext uri="{FF2B5EF4-FFF2-40B4-BE49-F238E27FC236}">
                <a16:creationId xmlns:a16="http://schemas.microsoft.com/office/drawing/2014/main" id="{3A2C24C1-1055-1399-953E-83B1B15054C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483C1D-7305-646C-DA56-F18397917257}"/>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113829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B1D9B-BC30-9F0A-FBF5-7455ED792D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6D88272-669C-5143-3B4C-8810C014A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85F598A-0D78-3CA1-094F-A31D0D8AD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78961A-62E1-732B-F94C-A926995D1669}"/>
              </a:ext>
            </a:extLst>
          </p:cNvPr>
          <p:cNvSpPr>
            <a:spLocks noGrp="1"/>
          </p:cNvSpPr>
          <p:nvPr>
            <p:ph type="dt" sz="half" idx="10"/>
          </p:nvPr>
        </p:nvSpPr>
        <p:spPr/>
        <p:txBody>
          <a:bodyPr/>
          <a:lstStyle/>
          <a:p>
            <a:fld id="{ADE69B4B-C722-4C00-93AA-43D6BAC1DAE8}" type="datetimeFigureOut">
              <a:rPr lang="da-DK" smtClean="0"/>
              <a:t>06-02-2025</a:t>
            </a:fld>
            <a:endParaRPr lang="da-DK"/>
          </a:p>
        </p:txBody>
      </p:sp>
      <p:sp>
        <p:nvSpPr>
          <p:cNvPr id="6" name="Pladsholder til sidefod 5">
            <a:extLst>
              <a:ext uri="{FF2B5EF4-FFF2-40B4-BE49-F238E27FC236}">
                <a16:creationId xmlns:a16="http://schemas.microsoft.com/office/drawing/2014/main" id="{3833536C-0650-34F6-2AA3-D982547EF74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3DA3B33-774C-4900-385E-C64031DF6743}"/>
              </a:ext>
            </a:extLst>
          </p:cNvPr>
          <p:cNvSpPr>
            <a:spLocks noGrp="1"/>
          </p:cNvSpPr>
          <p:nvPr>
            <p:ph type="sldNum" sz="quarter" idx="12"/>
          </p:nvPr>
        </p:nvSpPr>
        <p:spPr/>
        <p:txBody>
          <a:bodyPr/>
          <a:lstStyle/>
          <a:p>
            <a:fld id="{76601F96-8154-414C-8CC2-CDE9F93E9BCA}" type="slidenum">
              <a:rPr lang="da-DK" smtClean="0"/>
              <a:t>‹nr.›</a:t>
            </a:fld>
            <a:endParaRPr lang="da-DK"/>
          </a:p>
        </p:txBody>
      </p:sp>
    </p:spTree>
    <p:extLst>
      <p:ext uri="{BB962C8B-B14F-4D97-AF65-F5344CB8AC3E}">
        <p14:creationId xmlns:p14="http://schemas.microsoft.com/office/powerpoint/2010/main" val="33708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133463D-A077-6320-88B4-4F82F4ADF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EE6B551-FBDC-E909-091A-7FDA5CD9C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A3BD72-D6A6-84E6-D252-7C9CB5AF6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E69B4B-C722-4C00-93AA-43D6BAC1DAE8}" type="datetimeFigureOut">
              <a:rPr lang="da-DK" smtClean="0"/>
              <a:t>06-02-2025</a:t>
            </a:fld>
            <a:endParaRPr lang="da-DK"/>
          </a:p>
        </p:txBody>
      </p:sp>
      <p:sp>
        <p:nvSpPr>
          <p:cNvPr id="5" name="Pladsholder til sidefod 4">
            <a:extLst>
              <a:ext uri="{FF2B5EF4-FFF2-40B4-BE49-F238E27FC236}">
                <a16:creationId xmlns:a16="http://schemas.microsoft.com/office/drawing/2014/main" id="{40014203-665C-536E-435A-4948D6180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BD2A38F-5602-CC1C-FE58-2C105F05B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601F96-8154-414C-8CC2-CDE9F93E9BCA}" type="slidenum">
              <a:rPr lang="da-DK" smtClean="0"/>
              <a:t>‹nr.›</a:t>
            </a:fld>
            <a:endParaRPr lang="da-DK"/>
          </a:p>
        </p:txBody>
      </p:sp>
    </p:spTree>
    <p:extLst>
      <p:ext uri="{BB962C8B-B14F-4D97-AF65-F5344CB8AC3E}">
        <p14:creationId xmlns:p14="http://schemas.microsoft.com/office/powerpoint/2010/main" val="306134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C48804-4167-0070-D438-7E3BE6743EBB}"/>
              </a:ext>
            </a:extLst>
          </p:cNvPr>
          <p:cNvSpPr>
            <a:spLocks noGrp="1"/>
          </p:cNvSpPr>
          <p:nvPr>
            <p:ph type="ctrTitle"/>
          </p:nvPr>
        </p:nvSpPr>
        <p:spPr>
          <a:xfrm>
            <a:off x="6194716" y="739978"/>
            <a:ext cx="5334930" cy="3004145"/>
          </a:xfrm>
        </p:spPr>
        <p:txBody>
          <a:bodyPr>
            <a:normAutofit/>
          </a:bodyPr>
          <a:lstStyle/>
          <a:p>
            <a:r>
              <a:rPr lang="da-DK" dirty="0"/>
              <a:t>KSU</a:t>
            </a:r>
          </a:p>
        </p:txBody>
      </p:sp>
      <p:sp>
        <p:nvSpPr>
          <p:cNvPr id="3" name="Undertitel 2">
            <a:extLst>
              <a:ext uri="{FF2B5EF4-FFF2-40B4-BE49-F238E27FC236}">
                <a16:creationId xmlns:a16="http://schemas.microsoft.com/office/drawing/2014/main" id="{8C65D133-3539-ED52-EFBC-D914426924D2}"/>
              </a:ext>
            </a:extLst>
          </p:cNvPr>
          <p:cNvSpPr>
            <a:spLocks noGrp="1"/>
          </p:cNvSpPr>
          <p:nvPr>
            <p:ph type="subTitle" idx="1"/>
          </p:nvPr>
        </p:nvSpPr>
        <p:spPr>
          <a:xfrm>
            <a:off x="6194715" y="3836197"/>
            <a:ext cx="5334931" cy="2189214"/>
          </a:xfrm>
        </p:spPr>
        <p:txBody>
          <a:bodyPr>
            <a:normAutofit/>
          </a:bodyPr>
          <a:lstStyle/>
          <a:p>
            <a:endParaRPr lang="da-DK" dirty="0"/>
          </a:p>
          <a:p>
            <a:endParaRPr lang="da-DK" dirty="0"/>
          </a:p>
          <a:p>
            <a:r>
              <a:rPr lang="da-DK" dirty="0"/>
              <a:t>Lavet af Philip, Villiam og David</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Billede 3">
            <a:extLst>
              <a:ext uri="{FF2B5EF4-FFF2-40B4-BE49-F238E27FC236}">
                <a16:creationId xmlns:a16="http://schemas.microsoft.com/office/drawing/2014/main" id="{8D906084-4BD6-07FB-55F7-1C1CAA152EF1}"/>
              </a:ext>
            </a:extLst>
          </p:cNvPr>
          <p:cNvPicPr>
            <a:picLocks noChangeAspect="1"/>
          </p:cNvPicPr>
          <p:nvPr/>
        </p:nvPicPr>
        <p:blipFill>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4457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9F5EFEFE-05D9-0DD6-29C4-F95D751230BF}"/>
              </a:ext>
            </a:extLst>
          </p:cNvPr>
          <p:cNvPicPr>
            <a:picLocks noChangeAspect="1"/>
          </p:cNvPicPr>
          <p:nvPr/>
        </p:nvPicPr>
        <p:blipFill>
          <a:blip r:embed="rId2"/>
          <a:srcRect l="2068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2D0792-589F-900E-204A-AF731C2390DF}"/>
              </a:ext>
            </a:extLst>
          </p:cNvPr>
          <p:cNvSpPr>
            <a:spLocks noGrp="1"/>
          </p:cNvSpPr>
          <p:nvPr>
            <p:ph type="title"/>
          </p:nvPr>
        </p:nvSpPr>
        <p:spPr>
          <a:xfrm>
            <a:off x="7531610" y="365125"/>
            <a:ext cx="3822189" cy="1899912"/>
          </a:xfrm>
        </p:spPr>
        <p:txBody>
          <a:bodyPr>
            <a:normAutofit/>
          </a:bodyPr>
          <a:lstStyle/>
          <a:p>
            <a:pPr algn="ctr"/>
            <a:r>
              <a:rPr lang="da-DK" sz="4000" dirty="0"/>
              <a:t>Klatrevæg</a:t>
            </a:r>
          </a:p>
        </p:txBody>
      </p:sp>
      <p:sp>
        <p:nvSpPr>
          <p:cNvPr id="8" name="Content Placeholder 7">
            <a:extLst>
              <a:ext uri="{FF2B5EF4-FFF2-40B4-BE49-F238E27FC236}">
                <a16:creationId xmlns:a16="http://schemas.microsoft.com/office/drawing/2014/main" id="{69D71F3F-1BEE-7A6B-0BE7-1F0AB3B202E0}"/>
              </a:ext>
            </a:extLst>
          </p:cNvPr>
          <p:cNvSpPr>
            <a:spLocks noGrp="1"/>
          </p:cNvSpPr>
          <p:nvPr>
            <p:ph idx="1"/>
          </p:nvPr>
        </p:nvSpPr>
        <p:spPr>
          <a:xfrm>
            <a:off x="7531610" y="2434201"/>
            <a:ext cx="3822189" cy="3742762"/>
          </a:xfrm>
        </p:spPr>
        <p:txBody>
          <a:bodyPr>
            <a:normAutofit/>
          </a:bodyPr>
          <a:lstStyle/>
          <a:p>
            <a:r>
              <a:rPr lang="da-DK" sz="2000" dirty="0"/>
              <a:t>I år var der en klatrevæg med lidt forskellige baner, man kunne kravle op af. Først skulle man have sikkerhedsudstyr på, og så måtte man klatre.</a:t>
            </a:r>
          </a:p>
        </p:txBody>
      </p:sp>
    </p:spTree>
    <p:extLst>
      <p:ext uri="{BB962C8B-B14F-4D97-AF65-F5344CB8AC3E}">
        <p14:creationId xmlns:p14="http://schemas.microsoft.com/office/powerpoint/2010/main" val="89677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2265C31E-E8CD-2C1E-D7E4-1787864A7719}"/>
              </a:ext>
            </a:extLst>
          </p:cNvPr>
          <p:cNvPicPr>
            <a:picLocks noChangeAspect="1"/>
          </p:cNvPicPr>
          <p:nvPr/>
        </p:nvPicPr>
        <p:blipFill>
          <a:blip r:embed="rId2"/>
          <a:srcRect l="8962" r="11727"/>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751634C-2D95-ED36-3F69-A16AF931A4DA}"/>
              </a:ext>
            </a:extLst>
          </p:cNvPr>
          <p:cNvSpPr>
            <a:spLocks noGrp="1"/>
          </p:cNvSpPr>
          <p:nvPr>
            <p:ph type="title"/>
          </p:nvPr>
        </p:nvSpPr>
        <p:spPr>
          <a:xfrm>
            <a:off x="838200" y="365125"/>
            <a:ext cx="3822189" cy="1899912"/>
          </a:xfrm>
        </p:spPr>
        <p:txBody>
          <a:bodyPr>
            <a:normAutofit/>
          </a:bodyPr>
          <a:lstStyle/>
          <a:p>
            <a:pPr algn="ctr"/>
            <a:r>
              <a:rPr lang="da-DK" sz="4000" dirty="0"/>
              <a:t>Bilrutsjebane</a:t>
            </a:r>
          </a:p>
        </p:txBody>
      </p:sp>
      <p:sp>
        <p:nvSpPr>
          <p:cNvPr id="8" name="Content Placeholder 7">
            <a:extLst>
              <a:ext uri="{FF2B5EF4-FFF2-40B4-BE49-F238E27FC236}">
                <a16:creationId xmlns:a16="http://schemas.microsoft.com/office/drawing/2014/main" id="{CE374FAF-37D1-6527-6D9C-FE23D6AEA5ED}"/>
              </a:ext>
            </a:extLst>
          </p:cNvPr>
          <p:cNvSpPr>
            <a:spLocks noGrp="1"/>
          </p:cNvSpPr>
          <p:nvPr>
            <p:ph idx="1"/>
          </p:nvPr>
        </p:nvSpPr>
        <p:spPr>
          <a:xfrm>
            <a:off x="838200" y="2434201"/>
            <a:ext cx="3822189" cy="3742762"/>
          </a:xfrm>
        </p:spPr>
        <p:txBody>
          <a:bodyPr>
            <a:normAutofit/>
          </a:bodyPr>
          <a:lstStyle/>
          <a:p>
            <a:r>
              <a:rPr lang="da-DK" sz="2000" dirty="0"/>
              <a:t>Bilrutsjebanen er der hvert år, der er tegnet biler på siden af den. Når man skal op af den går man på noget reb og så rutsjer man ned. Den er lidt høj og stejl, men den er sjov.</a:t>
            </a:r>
          </a:p>
        </p:txBody>
      </p:sp>
    </p:spTree>
    <p:extLst>
      <p:ext uri="{BB962C8B-B14F-4D97-AF65-F5344CB8AC3E}">
        <p14:creationId xmlns:p14="http://schemas.microsoft.com/office/powerpoint/2010/main" val="307834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EB67B1B2-EA2C-65DE-F7C4-83AEDE6CDE01}"/>
              </a:ext>
            </a:extLst>
          </p:cNvPr>
          <p:cNvPicPr>
            <a:picLocks noChangeAspect="1"/>
          </p:cNvPicPr>
          <p:nvPr/>
        </p:nvPicPr>
        <p:blipFill>
          <a:blip r:embed="rId2"/>
          <a:srcRect l="11002" r="15661" b="-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el 1">
            <a:extLst>
              <a:ext uri="{FF2B5EF4-FFF2-40B4-BE49-F238E27FC236}">
                <a16:creationId xmlns:a16="http://schemas.microsoft.com/office/drawing/2014/main" id="{0CF42D9E-6228-98B9-AA2C-9E79A5CF0419}"/>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dirty="0">
                <a:solidFill>
                  <a:schemeClr val="tx1"/>
                </a:solidFill>
                <a:latin typeface="+mj-lt"/>
                <a:ea typeface="+mj-ea"/>
                <a:cs typeface="+mj-cs"/>
              </a:rPr>
              <a:t>Panda-</a:t>
            </a:r>
            <a:r>
              <a:rPr lang="en-US" kern="1200" dirty="0" err="1">
                <a:solidFill>
                  <a:schemeClr val="tx1"/>
                </a:solidFill>
                <a:latin typeface="+mj-lt"/>
                <a:ea typeface="+mj-ea"/>
                <a:cs typeface="+mj-cs"/>
              </a:rPr>
              <a:t>hoppepude</a:t>
            </a:r>
            <a:endParaRPr lang="en-US" kern="1200" dirty="0">
              <a:solidFill>
                <a:schemeClr val="tx1"/>
              </a:solidFill>
              <a:latin typeface="+mj-lt"/>
              <a:ea typeface="+mj-ea"/>
              <a:cs typeface="+mj-cs"/>
            </a:endParaRPr>
          </a:p>
        </p:txBody>
      </p:sp>
      <p:sp>
        <p:nvSpPr>
          <p:cNvPr id="8" name="Content Placeholder 7">
            <a:extLst>
              <a:ext uri="{FF2B5EF4-FFF2-40B4-BE49-F238E27FC236}">
                <a16:creationId xmlns:a16="http://schemas.microsoft.com/office/drawing/2014/main" id="{46CF80E2-2296-3CEF-9944-E8BDB412827E}"/>
              </a:ext>
            </a:extLst>
          </p:cNvPr>
          <p:cNvSpPr>
            <a:spLocks noGrp="1"/>
          </p:cNvSpPr>
          <p:nvPr>
            <p:ph idx="1"/>
          </p:nvPr>
        </p:nvSpPr>
        <p:spPr>
          <a:xfrm>
            <a:off x="6343650" y="5709565"/>
            <a:ext cx="5395975" cy="646785"/>
          </a:xfrm>
        </p:spPr>
        <p:txBody>
          <a:bodyPr vert="horz" lIns="91440" tIns="45720" rIns="91440" bIns="45720" rtlCol="0">
            <a:normAutofit/>
          </a:bodyPr>
          <a:lstStyle/>
          <a:p>
            <a:pPr marL="0" indent="0">
              <a:buNone/>
            </a:pPr>
            <a:r>
              <a:rPr lang="da-DK" sz="1700" kern="1200" dirty="0">
                <a:solidFill>
                  <a:schemeClr val="tx1"/>
                </a:solidFill>
                <a:latin typeface="+mn-lt"/>
                <a:ea typeface="+mn-ea"/>
                <a:cs typeface="+mn-cs"/>
              </a:rPr>
              <a:t>Til KSU er der en panda hoppepude, og oppe i hjørnet er der en </a:t>
            </a:r>
            <a:r>
              <a:rPr lang="da-DK" sz="1700" kern="1200" dirty="0" err="1">
                <a:solidFill>
                  <a:schemeClr val="tx1"/>
                </a:solidFill>
                <a:latin typeface="+mn-lt"/>
                <a:ea typeface="+mn-ea"/>
                <a:cs typeface="+mn-cs"/>
              </a:rPr>
              <a:t>lego</a:t>
            </a:r>
            <a:r>
              <a:rPr lang="da-DK" sz="1700" dirty="0"/>
              <a:t>-</a:t>
            </a:r>
            <a:r>
              <a:rPr lang="da-DK" sz="1700" kern="1200" dirty="0">
                <a:solidFill>
                  <a:schemeClr val="tx1"/>
                </a:solidFill>
                <a:latin typeface="+mn-lt"/>
                <a:ea typeface="+mn-ea"/>
                <a:cs typeface="+mn-cs"/>
              </a:rPr>
              <a:t>model af panda hoppepuden.</a:t>
            </a:r>
          </a:p>
        </p:txBody>
      </p:sp>
      <p:pic>
        <p:nvPicPr>
          <p:cNvPr id="4" name="Pladsholder til indhold 3">
            <a:extLst>
              <a:ext uri="{FF2B5EF4-FFF2-40B4-BE49-F238E27FC236}">
                <a16:creationId xmlns:a16="http://schemas.microsoft.com/office/drawing/2014/main" id="{3FBF055E-39B3-BC57-86E5-77815CE2985F}"/>
              </a:ext>
            </a:extLst>
          </p:cNvPr>
          <p:cNvPicPr>
            <a:picLocks noChangeAspect="1"/>
          </p:cNvPicPr>
          <p:nvPr/>
        </p:nvPicPr>
        <p:blipFill>
          <a:blip r:embed="rId3"/>
          <a:srcRect l="16157" r="18000"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424073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F1C59D-1AA6-AEB4-BD4F-4415B29A73C5}"/>
              </a:ext>
            </a:extLst>
          </p:cNvPr>
          <p:cNvSpPr>
            <a:spLocks noGrp="1"/>
          </p:cNvSpPr>
          <p:nvPr>
            <p:ph type="title"/>
          </p:nvPr>
        </p:nvSpPr>
        <p:spPr>
          <a:xfrm>
            <a:off x="6513788" y="365125"/>
            <a:ext cx="4840010" cy="1807305"/>
          </a:xfrm>
        </p:spPr>
        <p:txBody>
          <a:bodyPr>
            <a:normAutofit/>
          </a:bodyPr>
          <a:lstStyle/>
          <a:p>
            <a:r>
              <a:rPr lang="da-DK"/>
              <a:t>Hvad er KSU</a:t>
            </a:r>
          </a:p>
        </p:txBody>
      </p:sp>
      <p:pic>
        <p:nvPicPr>
          <p:cNvPr id="4" name="Pladsholder til indhold 3">
            <a:extLst>
              <a:ext uri="{FF2B5EF4-FFF2-40B4-BE49-F238E27FC236}">
                <a16:creationId xmlns:a16="http://schemas.microsoft.com/office/drawing/2014/main" id="{D9C2C54A-A52F-F973-3BC6-F0502EAD5109}"/>
              </a:ext>
            </a:extLst>
          </p:cNvPr>
          <p:cNvPicPr>
            <a:picLocks noChangeAspect="1"/>
          </p:cNvPicPr>
          <p:nvPr/>
        </p:nvPicPr>
        <p:blipFill>
          <a:blip r:embed="rId2"/>
          <a:srcRect l="2018" r="879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Content Placeholder 7">
            <a:extLst>
              <a:ext uri="{FF2B5EF4-FFF2-40B4-BE49-F238E27FC236}">
                <a16:creationId xmlns:a16="http://schemas.microsoft.com/office/drawing/2014/main" id="{E35CE035-1D5F-CEC7-7245-4F83D0B4BBBA}"/>
              </a:ext>
            </a:extLst>
          </p:cNvPr>
          <p:cNvSpPr>
            <a:spLocks noGrp="1"/>
          </p:cNvSpPr>
          <p:nvPr>
            <p:ph idx="1"/>
          </p:nvPr>
        </p:nvSpPr>
        <p:spPr>
          <a:xfrm>
            <a:off x="6513788" y="2333297"/>
            <a:ext cx="4840010" cy="3843666"/>
          </a:xfrm>
        </p:spPr>
        <p:txBody>
          <a:bodyPr>
            <a:normAutofit/>
          </a:bodyPr>
          <a:lstStyle/>
          <a:p>
            <a:r>
              <a:rPr lang="da-DK" sz="2000" dirty="0"/>
              <a:t>KSU er noget der bliver holdt hvert år. Der er altid et stort og et lille madtelt, og der er også en masse hoppepuder til både små og store. Der kommer altid rigtig mange mennesker, og der er også nogle aktiviteter som ikke er med en hoppepude. Der er også rundbold, hvor årgangene spiller mod hinanden og man spiller mod Friskolen. Der er også gadefodbold.</a:t>
            </a:r>
          </a:p>
        </p:txBody>
      </p:sp>
    </p:spTree>
    <p:extLst>
      <p:ext uri="{BB962C8B-B14F-4D97-AF65-F5344CB8AC3E}">
        <p14:creationId xmlns:p14="http://schemas.microsoft.com/office/powerpoint/2010/main" val="169136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1766AF-2634-682A-CEEA-BC722E7D9AC2}"/>
              </a:ext>
            </a:extLst>
          </p:cNvPr>
          <p:cNvSpPr>
            <a:spLocks noGrp="1"/>
          </p:cNvSpPr>
          <p:nvPr>
            <p:ph type="title"/>
          </p:nvPr>
        </p:nvSpPr>
        <p:spPr>
          <a:xfrm>
            <a:off x="838201" y="345810"/>
            <a:ext cx="5120561" cy="1325563"/>
          </a:xfrm>
        </p:spPr>
        <p:txBody>
          <a:bodyPr>
            <a:normAutofit/>
          </a:bodyPr>
          <a:lstStyle/>
          <a:p>
            <a:r>
              <a:rPr lang="da-DK" dirty="0"/>
              <a:t>Tiger-hoppepude</a:t>
            </a:r>
          </a:p>
        </p:txBody>
      </p:sp>
      <p:sp>
        <p:nvSpPr>
          <p:cNvPr id="8" name="Content Placeholder 7">
            <a:extLst>
              <a:ext uri="{FF2B5EF4-FFF2-40B4-BE49-F238E27FC236}">
                <a16:creationId xmlns:a16="http://schemas.microsoft.com/office/drawing/2014/main" id="{45B28297-518D-A902-355B-B2326C8E69CB}"/>
              </a:ext>
            </a:extLst>
          </p:cNvPr>
          <p:cNvSpPr>
            <a:spLocks noGrp="1"/>
          </p:cNvSpPr>
          <p:nvPr>
            <p:ph idx="1"/>
          </p:nvPr>
        </p:nvSpPr>
        <p:spPr>
          <a:xfrm>
            <a:off x="838201" y="1825625"/>
            <a:ext cx="5092194" cy="4351338"/>
          </a:xfrm>
        </p:spPr>
        <p:txBody>
          <a:bodyPr>
            <a:normAutofit/>
          </a:bodyPr>
          <a:lstStyle/>
          <a:p>
            <a:r>
              <a:rPr lang="da-DK" dirty="0"/>
              <a:t>Tiger-hoppepuden er der også hvert år. Oppe i hjørnet har vi lavet en </a:t>
            </a:r>
            <a:r>
              <a:rPr lang="da-DK" dirty="0" err="1"/>
              <a:t>lego</a:t>
            </a:r>
            <a:r>
              <a:rPr lang="da-DK" dirty="0"/>
              <a:t>-model af tiger-hoppepuden.</a:t>
            </a:r>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ladsholder til indhold 3" descr="Et billede, der indeholder legeplads, oppustelig, Hoppebog, udendørs&#10;&#10;Automatisk genereret beskrivelse">
            <a:extLst>
              <a:ext uri="{FF2B5EF4-FFF2-40B4-BE49-F238E27FC236}">
                <a16:creationId xmlns:a16="http://schemas.microsoft.com/office/drawing/2014/main" id="{47FFA655-7B11-A657-6C56-BE301AD68CCC}"/>
              </a:ext>
            </a:extLst>
          </p:cNvPr>
          <p:cNvPicPr>
            <a:picLocks noChangeAspect="1"/>
          </p:cNvPicPr>
          <p:nvPr/>
        </p:nvPicPr>
        <p:blipFill>
          <a:blip r:embed="rId2"/>
          <a:srcRect l="3902" r="5200"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Billede 5" descr="Et billede, der indeholder mur, indendørs, tegneserie, legetøj&#10;&#10;Automatisk genereret beskrivelse">
            <a:extLst>
              <a:ext uri="{FF2B5EF4-FFF2-40B4-BE49-F238E27FC236}">
                <a16:creationId xmlns:a16="http://schemas.microsoft.com/office/drawing/2014/main" id="{1EB0E3FE-B2AF-EFCF-E7E8-618F7D733FCA}"/>
              </a:ext>
            </a:extLst>
          </p:cNvPr>
          <p:cNvPicPr>
            <a:picLocks noChangeAspect="1"/>
          </p:cNvPicPr>
          <p:nvPr/>
        </p:nvPicPr>
        <p:blipFill>
          <a:blip r:embed="rId3"/>
          <a:srcRect l="16172" r="18012"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12824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57633F-62EC-2A63-4397-567F96425237}"/>
              </a:ext>
            </a:extLst>
          </p:cNvPr>
          <p:cNvSpPr>
            <a:spLocks noGrp="1"/>
          </p:cNvSpPr>
          <p:nvPr>
            <p:ph type="title"/>
          </p:nvPr>
        </p:nvSpPr>
        <p:spPr>
          <a:xfrm>
            <a:off x="6513788" y="365125"/>
            <a:ext cx="4840010" cy="1807305"/>
          </a:xfrm>
        </p:spPr>
        <p:txBody>
          <a:bodyPr>
            <a:normAutofit/>
          </a:bodyPr>
          <a:lstStyle/>
          <a:p>
            <a:pPr algn="ctr"/>
            <a:r>
              <a:rPr lang="da-DK" dirty="0"/>
              <a:t>Snurre-hoppepude</a:t>
            </a:r>
          </a:p>
        </p:txBody>
      </p:sp>
      <p:pic>
        <p:nvPicPr>
          <p:cNvPr id="4" name="Pladsholder til indhold 3">
            <a:extLst>
              <a:ext uri="{FF2B5EF4-FFF2-40B4-BE49-F238E27FC236}">
                <a16:creationId xmlns:a16="http://schemas.microsoft.com/office/drawing/2014/main" id="{484FC952-6826-4FC1-CC37-9B2B3843DA57}"/>
              </a:ext>
            </a:extLst>
          </p:cNvPr>
          <p:cNvPicPr>
            <a:picLocks noChangeAspect="1"/>
          </p:cNvPicPr>
          <p:nvPr/>
        </p:nvPicPr>
        <p:blipFill>
          <a:blip r:embed="rId2"/>
          <a:srcRect l="25592" r="2423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Content Placeholder 7">
            <a:extLst>
              <a:ext uri="{FF2B5EF4-FFF2-40B4-BE49-F238E27FC236}">
                <a16:creationId xmlns:a16="http://schemas.microsoft.com/office/drawing/2014/main" id="{797696EC-91DF-971F-412C-70AAFB4CF359}"/>
              </a:ext>
            </a:extLst>
          </p:cNvPr>
          <p:cNvSpPr>
            <a:spLocks noGrp="1"/>
          </p:cNvSpPr>
          <p:nvPr>
            <p:ph idx="1"/>
          </p:nvPr>
        </p:nvSpPr>
        <p:spPr>
          <a:xfrm>
            <a:off x="6513788" y="2333297"/>
            <a:ext cx="4840010" cy="3843666"/>
          </a:xfrm>
        </p:spPr>
        <p:txBody>
          <a:bodyPr>
            <a:normAutofit/>
          </a:bodyPr>
          <a:lstStyle/>
          <a:p>
            <a:r>
              <a:rPr lang="da-DK" sz="2000" dirty="0"/>
              <a:t>Snurre-hoppepuden er der også tit. Det er sådan en hvor man skal dukke sig og hoppe over. Man har hver en rund lille platform man kan stå på.</a:t>
            </a:r>
          </a:p>
        </p:txBody>
      </p:sp>
    </p:spTree>
    <p:extLst>
      <p:ext uri="{BB962C8B-B14F-4D97-AF65-F5344CB8AC3E}">
        <p14:creationId xmlns:p14="http://schemas.microsoft.com/office/powerpoint/2010/main" val="131582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78EB7E-5EFD-335A-544E-8C4EDFFF1F64}"/>
              </a:ext>
            </a:extLst>
          </p:cNvPr>
          <p:cNvSpPr>
            <a:spLocks noGrp="1"/>
          </p:cNvSpPr>
          <p:nvPr>
            <p:ph type="title"/>
          </p:nvPr>
        </p:nvSpPr>
        <p:spPr>
          <a:xfrm>
            <a:off x="6513788" y="365125"/>
            <a:ext cx="4840010" cy="1807305"/>
          </a:xfrm>
        </p:spPr>
        <p:txBody>
          <a:bodyPr>
            <a:normAutofit/>
          </a:bodyPr>
          <a:lstStyle/>
          <a:p>
            <a:pPr algn="ctr"/>
            <a:r>
              <a:rPr lang="da-DK" dirty="0"/>
              <a:t>Madtelte</a:t>
            </a:r>
          </a:p>
        </p:txBody>
      </p:sp>
      <p:pic>
        <p:nvPicPr>
          <p:cNvPr id="7" name="Pladsholder til indhold 6">
            <a:extLst>
              <a:ext uri="{FF2B5EF4-FFF2-40B4-BE49-F238E27FC236}">
                <a16:creationId xmlns:a16="http://schemas.microsoft.com/office/drawing/2014/main" id="{9AC7260E-4EA6-8D06-2D1C-4D3F2C7AEE4C}"/>
              </a:ext>
            </a:extLst>
          </p:cNvPr>
          <p:cNvPicPr>
            <a:picLocks noChangeAspect="1"/>
          </p:cNvPicPr>
          <p:nvPr/>
        </p:nvPicPr>
        <p:blipFill>
          <a:blip r:embed="rId2"/>
          <a:srcRect l="31122" r="1870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Content Placeholder 10">
            <a:extLst>
              <a:ext uri="{FF2B5EF4-FFF2-40B4-BE49-F238E27FC236}">
                <a16:creationId xmlns:a16="http://schemas.microsoft.com/office/drawing/2014/main" id="{2107276E-C592-C480-5362-31892AE4D386}"/>
              </a:ext>
            </a:extLst>
          </p:cNvPr>
          <p:cNvSpPr>
            <a:spLocks noGrp="1"/>
          </p:cNvSpPr>
          <p:nvPr>
            <p:ph idx="1"/>
          </p:nvPr>
        </p:nvSpPr>
        <p:spPr>
          <a:xfrm>
            <a:off x="6513788" y="2333297"/>
            <a:ext cx="4840010" cy="3843666"/>
          </a:xfrm>
        </p:spPr>
        <p:txBody>
          <a:bodyPr>
            <a:normAutofit/>
          </a:bodyPr>
          <a:lstStyle/>
          <a:p>
            <a:r>
              <a:rPr lang="da-DK" sz="2000" dirty="0"/>
              <a:t>Madteltene</a:t>
            </a:r>
            <a:r>
              <a:rPr lang="en-US" sz="2000" dirty="0"/>
              <a:t> er der to </a:t>
            </a:r>
            <a:r>
              <a:rPr lang="da-DK" sz="2000" dirty="0"/>
              <a:t>af hvert år. Der er det store madtelt hvor man kan få lidt forskelligt at spise og man kan sidde ved nogle bænke. Der er også det lille madtelt hvor man kan få noget mad og noget og drikke. </a:t>
            </a:r>
            <a:endParaRPr lang="en-US" sz="2000" dirty="0"/>
          </a:p>
        </p:txBody>
      </p:sp>
    </p:spTree>
    <p:extLst>
      <p:ext uri="{BB962C8B-B14F-4D97-AF65-F5344CB8AC3E}">
        <p14:creationId xmlns:p14="http://schemas.microsoft.com/office/powerpoint/2010/main" val="30753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356D1C-6A88-9080-74AE-390FC5248EF3}"/>
              </a:ext>
            </a:extLst>
          </p:cNvPr>
          <p:cNvSpPr>
            <a:spLocks noGrp="1"/>
          </p:cNvSpPr>
          <p:nvPr>
            <p:ph type="title"/>
          </p:nvPr>
        </p:nvSpPr>
        <p:spPr>
          <a:xfrm>
            <a:off x="612648" y="1078992"/>
            <a:ext cx="6268770" cy="1536192"/>
          </a:xfrm>
        </p:spPr>
        <p:txBody>
          <a:bodyPr anchor="b">
            <a:normAutofit/>
          </a:bodyPr>
          <a:lstStyle/>
          <a:p>
            <a:pPr algn="ctr"/>
            <a:r>
              <a:rPr lang="da-DK" sz="5200" dirty="0"/>
              <a:t>Rundbold</a:t>
            </a:r>
          </a:p>
        </p:txBody>
      </p:sp>
      <p:sp>
        <p:nvSpPr>
          <p:cNvPr id="13"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A2F6E9D5-3A54-010B-1686-671886571C20}"/>
              </a:ext>
            </a:extLst>
          </p:cNvPr>
          <p:cNvSpPr>
            <a:spLocks noGrp="1"/>
          </p:cNvSpPr>
          <p:nvPr>
            <p:ph idx="1"/>
          </p:nvPr>
        </p:nvSpPr>
        <p:spPr>
          <a:xfrm>
            <a:off x="615458" y="3355848"/>
            <a:ext cx="6268770" cy="2825496"/>
          </a:xfrm>
        </p:spPr>
        <p:txBody>
          <a:bodyPr>
            <a:normAutofit/>
          </a:bodyPr>
          <a:lstStyle/>
          <a:p>
            <a:r>
              <a:rPr lang="da-DK" sz="2200" dirty="0"/>
              <a:t>Hvert år er der rundbold. Hvert år vinder Friskolen alle deres kampe. Det er så træls.</a:t>
            </a:r>
          </a:p>
        </p:txBody>
      </p:sp>
      <p:pic>
        <p:nvPicPr>
          <p:cNvPr id="4" name="Pladsholder til indhold 3">
            <a:extLst>
              <a:ext uri="{FF2B5EF4-FFF2-40B4-BE49-F238E27FC236}">
                <a16:creationId xmlns:a16="http://schemas.microsoft.com/office/drawing/2014/main" id="{5E25B605-B69C-45CA-3F40-6F430C68FB7C}"/>
              </a:ext>
            </a:extLst>
          </p:cNvPr>
          <p:cNvPicPr>
            <a:picLocks noChangeAspect="1"/>
          </p:cNvPicPr>
          <p:nvPr/>
        </p:nvPicPr>
        <p:blipFill>
          <a:blip r:embed="rId2"/>
          <a:srcRect l="1379" r="10865" b="1"/>
          <a:stretch/>
        </p:blipFill>
        <p:spPr>
          <a:xfrm>
            <a:off x="7684006" y="10"/>
            <a:ext cx="4507993" cy="6857990"/>
          </a:xfrm>
          <a:prstGeom prst="rect">
            <a:avLst/>
          </a:prstGeom>
        </p:spPr>
      </p:pic>
    </p:spTree>
    <p:extLst>
      <p:ext uri="{BB962C8B-B14F-4D97-AF65-F5344CB8AC3E}">
        <p14:creationId xmlns:p14="http://schemas.microsoft.com/office/powerpoint/2010/main" val="173749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B19C9939-DF40-4C2D-DC59-3D177D3E51A6}"/>
              </a:ext>
            </a:extLst>
          </p:cNvPr>
          <p:cNvPicPr>
            <a:picLocks noChangeAspect="1"/>
          </p:cNvPicPr>
          <p:nvPr/>
        </p:nvPicPr>
        <p:blipFill>
          <a:blip r:embed="rId2"/>
          <a:srcRect l="18549" r="804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A8C359F-7840-3D48-8E10-B6315DE05029}"/>
              </a:ext>
            </a:extLst>
          </p:cNvPr>
          <p:cNvSpPr>
            <a:spLocks noGrp="1"/>
          </p:cNvSpPr>
          <p:nvPr>
            <p:ph type="title"/>
          </p:nvPr>
        </p:nvSpPr>
        <p:spPr>
          <a:xfrm>
            <a:off x="371094" y="1161288"/>
            <a:ext cx="3438144" cy="1125728"/>
          </a:xfrm>
        </p:spPr>
        <p:txBody>
          <a:bodyPr anchor="b">
            <a:normAutofit/>
          </a:bodyPr>
          <a:lstStyle/>
          <a:p>
            <a:pPr algn="ctr"/>
            <a:r>
              <a:rPr lang="da-DK" sz="2800" dirty="0"/>
              <a:t>Gadefodbold</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D3A42EE0-099B-A13D-BE86-E7D300F2FCC5}"/>
              </a:ext>
            </a:extLst>
          </p:cNvPr>
          <p:cNvSpPr>
            <a:spLocks noGrp="1"/>
          </p:cNvSpPr>
          <p:nvPr>
            <p:ph idx="1"/>
          </p:nvPr>
        </p:nvSpPr>
        <p:spPr>
          <a:xfrm>
            <a:off x="371094" y="2718054"/>
            <a:ext cx="3438906" cy="3207258"/>
          </a:xfrm>
        </p:spPr>
        <p:txBody>
          <a:bodyPr anchor="t">
            <a:normAutofit/>
          </a:bodyPr>
          <a:lstStyle/>
          <a:p>
            <a:r>
              <a:rPr lang="da-DK" sz="1700" dirty="0"/>
              <a:t>Hvert år er der gadefodbold. Gadefodbold er noget hvor de lokale gader spiller fodbold mod hinanden.</a:t>
            </a:r>
          </a:p>
        </p:txBody>
      </p:sp>
    </p:spTree>
    <p:extLst>
      <p:ext uri="{BB962C8B-B14F-4D97-AF65-F5344CB8AC3E}">
        <p14:creationId xmlns:p14="http://schemas.microsoft.com/office/powerpoint/2010/main" val="7922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16B49310-0B17-9E78-17E2-6571E5C548D3}"/>
              </a:ext>
            </a:extLst>
          </p:cNvPr>
          <p:cNvPicPr>
            <a:picLocks noChangeAspect="1"/>
          </p:cNvPicPr>
          <p:nvPr/>
        </p:nvPicPr>
        <p:blipFill>
          <a:blip r:embed="rId2"/>
          <a:srcRect l="9091" t="9091"/>
          <a:stretch/>
        </p:blipFill>
        <p:spPr>
          <a:xfrm>
            <a:off x="20" y="10"/>
            <a:ext cx="12191981"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E0D0D9-77EF-5417-2877-A83AB297D87E}"/>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Gå på vandet</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5E20A4A-7203-021E-777E-11F8916BF0DA}"/>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da-DK" sz="1700" dirty="0">
                <a:solidFill>
                  <a:schemeClr val="bg1"/>
                </a:solidFill>
              </a:rPr>
              <a:t>Der er hvert år de her vandbolde, som man kan være inden i. Og så kan man gå på vandet.</a:t>
            </a:r>
          </a:p>
        </p:txBody>
      </p:sp>
    </p:spTree>
    <p:extLst>
      <p:ext uri="{BB962C8B-B14F-4D97-AF65-F5344CB8AC3E}">
        <p14:creationId xmlns:p14="http://schemas.microsoft.com/office/powerpoint/2010/main" val="6432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Aptos</vt:lpstr>
      <vt:lpstr>Aptos Display</vt:lpstr>
      <vt:lpstr>Arial</vt:lpstr>
      <vt:lpstr>Calibri</vt:lpstr>
      <vt:lpstr>Office-tema</vt:lpstr>
      <vt:lpstr>KSU</vt:lpstr>
      <vt:lpstr>Panda-hoppepude</vt:lpstr>
      <vt:lpstr>Hvad er KSU</vt:lpstr>
      <vt:lpstr>Tiger-hoppepude</vt:lpstr>
      <vt:lpstr>Snurre-hoppepude</vt:lpstr>
      <vt:lpstr>Madtelte</vt:lpstr>
      <vt:lpstr>Rundbold</vt:lpstr>
      <vt:lpstr>Gadefodbold</vt:lpstr>
      <vt:lpstr>Gå på vandet</vt:lpstr>
      <vt:lpstr>Klatrevæg</vt:lpstr>
      <vt:lpstr>Bilrutsjebane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 Brinth Dejrup Christensen</dc:creator>
  <cp:lastModifiedBy>Mads Kamp</cp:lastModifiedBy>
  <cp:revision>3</cp:revision>
  <dcterms:created xsi:type="dcterms:W3CDTF">2024-09-30T06:45:09Z</dcterms:created>
  <dcterms:modified xsi:type="dcterms:W3CDTF">2025-02-06T09:44:47Z</dcterms:modified>
</cp:coreProperties>
</file>